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1" r:id="rId3"/>
    <p:sldMasterId id="2147483681" r:id="rId4"/>
    <p:sldMasterId id="2147483694" r:id="rId5"/>
    <p:sldMasterId id="2147483750" r:id="rId6"/>
    <p:sldMasterId id="2147483757" r:id="rId7"/>
    <p:sldMasterId id="2147483770" r:id="rId8"/>
    <p:sldMasterId id="2147483798" r:id="rId9"/>
    <p:sldMasterId id="2147483835" r:id="rId10"/>
  </p:sldMasterIdLst>
  <p:notesMasterIdLst>
    <p:notesMasterId r:id="rId20"/>
  </p:notesMasterIdLst>
  <p:sldIdLst>
    <p:sldId id="371" r:id="rId11"/>
    <p:sldId id="374" r:id="rId12"/>
    <p:sldId id="375" r:id="rId13"/>
    <p:sldId id="376" r:id="rId14"/>
    <p:sldId id="355" r:id="rId15"/>
    <p:sldId id="356" r:id="rId16"/>
    <p:sldId id="357" r:id="rId17"/>
    <p:sldId id="358" r:id="rId18"/>
    <p:sldId id="359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ECF84-C1CE-4C38-848B-E57485CB7619}" v="5" dt="2023-09-13T20:14:00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25" autoAdjust="0"/>
    <p:restoredTop sz="76068" autoAdjust="0"/>
  </p:normalViewPr>
  <p:slideViewPr>
    <p:cSldViewPr snapToGrid="0">
      <p:cViewPr varScale="1">
        <p:scale>
          <a:sx n="86" d="100"/>
          <a:sy n="86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nell, Thomas (OFM)" userId="aee96b48-e097-41c4-aaa7-7189a2ef53bf" providerId="ADAL" clId="{F5BECF84-C1CE-4C38-848B-E57485CB7619}"/>
    <pc:docChg chg="undo custSel addSld delSld modSld">
      <pc:chgData name="Darnell, Thomas (OFM)" userId="aee96b48-e097-41c4-aaa7-7189a2ef53bf" providerId="ADAL" clId="{F5BECF84-C1CE-4C38-848B-E57485CB7619}" dt="2023-09-13T20:19:04.832" v="69" actId="14100"/>
      <pc:docMkLst>
        <pc:docMk/>
      </pc:docMkLst>
      <pc:sldChg chg="del">
        <pc:chgData name="Darnell, Thomas (OFM)" userId="aee96b48-e097-41c4-aaa7-7189a2ef53bf" providerId="ADAL" clId="{F5BECF84-C1CE-4C38-848B-E57485CB7619}" dt="2023-09-13T20:09:25.472" v="0" actId="2696"/>
        <pc:sldMkLst>
          <pc:docMk/>
          <pc:sldMk cId="1065105207" sldId="256"/>
        </pc:sldMkLst>
      </pc:sldChg>
      <pc:sldChg chg="del">
        <pc:chgData name="Darnell, Thomas (OFM)" userId="aee96b48-e097-41c4-aaa7-7189a2ef53bf" providerId="ADAL" clId="{F5BECF84-C1CE-4C38-848B-E57485CB7619}" dt="2023-09-13T20:09:28" v="1" actId="2696"/>
        <pc:sldMkLst>
          <pc:docMk/>
          <pc:sldMk cId="823345139" sldId="257"/>
        </pc:sldMkLst>
      </pc:sldChg>
      <pc:sldChg chg="del">
        <pc:chgData name="Darnell, Thomas (OFM)" userId="aee96b48-e097-41c4-aaa7-7189a2ef53bf" providerId="ADAL" clId="{F5BECF84-C1CE-4C38-848B-E57485CB7619}" dt="2023-09-13T20:10:23.384" v="11" actId="2696"/>
        <pc:sldMkLst>
          <pc:docMk/>
          <pc:sldMk cId="976866661" sldId="258"/>
        </pc:sldMkLst>
      </pc:sldChg>
      <pc:sldChg chg="del">
        <pc:chgData name="Darnell, Thomas (OFM)" userId="aee96b48-e097-41c4-aaa7-7189a2ef53bf" providerId="ADAL" clId="{F5BECF84-C1CE-4C38-848B-E57485CB7619}" dt="2023-09-13T20:09:40.633" v="6" actId="2696"/>
        <pc:sldMkLst>
          <pc:docMk/>
          <pc:sldMk cId="3372297597" sldId="309"/>
        </pc:sldMkLst>
      </pc:sldChg>
      <pc:sldChg chg="del">
        <pc:chgData name="Darnell, Thomas (OFM)" userId="aee96b48-e097-41c4-aaa7-7189a2ef53bf" providerId="ADAL" clId="{F5BECF84-C1CE-4C38-848B-E57485CB7619}" dt="2023-09-13T20:10:43.192" v="16" actId="2696"/>
        <pc:sldMkLst>
          <pc:docMk/>
          <pc:sldMk cId="2333839644" sldId="321"/>
        </pc:sldMkLst>
      </pc:sldChg>
      <pc:sldChg chg="del">
        <pc:chgData name="Darnell, Thomas (OFM)" userId="aee96b48-e097-41c4-aaa7-7189a2ef53bf" providerId="ADAL" clId="{F5BECF84-C1CE-4C38-848B-E57485CB7619}" dt="2023-09-13T20:09:45.712" v="8" actId="2696"/>
        <pc:sldMkLst>
          <pc:docMk/>
          <pc:sldMk cId="2661523762" sldId="346"/>
        </pc:sldMkLst>
      </pc:sldChg>
      <pc:sldChg chg="del">
        <pc:chgData name="Darnell, Thomas (OFM)" userId="aee96b48-e097-41c4-aaa7-7189a2ef53bf" providerId="ADAL" clId="{F5BECF84-C1CE-4C38-848B-E57485CB7619}" dt="2023-09-13T20:11:02.687" v="19" actId="2696"/>
        <pc:sldMkLst>
          <pc:docMk/>
          <pc:sldMk cId="3647589851" sldId="349"/>
        </pc:sldMkLst>
      </pc:sldChg>
      <pc:sldChg chg="del">
        <pc:chgData name="Darnell, Thomas (OFM)" userId="aee96b48-e097-41c4-aaa7-7189a2ef53bf" providerId="ADAL" clId="{F5BECF84-C1CE-4C38-848B-E57485CB7619}" dt="2023-09-13T20:11:05.655" v="20" actId="2696"/>
        <pc:sldMkLst>
          <pc:docMk/>
          <pc:sldMk cId="277422764" sldId="352"/>
        </pc:sldMkLst>
      </pc:sldChg>
      <pc:sldChg chg="delSp modSp add mod">
        <pc:chgData name="Darnell, Thomas (OFM)" userId="aee96b48-e097-41c4-aaa7-7189a2ef53bf" providerId="ADAL" clId="{F5BECF84-C1CE-4C38-848B-E57485CB7619}" dt="2023-09-13T20:19:04.832" v="69" actId="14100"/>
        <pc:sldMkLst>
          <pc:docMk/>
          <pc:sldMk cId="2749550496" sldId="355"/>
        </pc:sldMkLst>
        <pc:spChg chg="mod">
          <ac:chgData name="Darnell, Thomas (OFM)" userId="aee96b48-e097-41c4-aaa7-7189a2ef53bf" providerId="ADAL" clId="{F5BECF84-C1CE-4C38-848B-E57485CB7619}" dt="2023-09-13T20:19:04.832" v="69" actId="14100"/>
          <ac:spMkLst>
            <pc:docMk/>
            <pc:sldMk cId="2749550496" sldId="355"/>
            <ac:spMk id="2" creationId="{00000000-0000-0000-0000-000000000000}"/>
          </ac:spMkLst>
        </pc:spChg>
        <pc:spChg chg="mod">
          <ac:chgData name="Darnell, Thomas (OFM)" userId="aee96b48-e097-41c4-aaa7-7189a2ef53bf" providerId="ADAL" clId="{F5BECF84-C1CE-4C38-848B-E57485CB7619}" dt="2023-09-13T20:18:57.095" v="68" actId="14100"/>
          <ac:spMkLst>
            <pc:docMk/>
            <pc:sldMk cId="2749550496" sldId="355"/>
            <ac:spMk id="3" creationId="{00000000-0000-0000-0000-000000000000}"/>
          </ac:spMkLst>
        </pc:spChg>
        <pc:picChg chg="del">
          <ac:chgData name="Darnell, Thomas (OFM)" userId="aee96b48-e097-41c4-aaa7-7189a2ef53bf" providerId="ADAL" clId="{F5BECF84-C1CE-4C38-848B-E57485CB7619}" dt="2023-09-13T20:14:40.244" v="43" actId="21"/>
          <ac:picMkLst>
            <pc:docMk/>
            <pc:sldMk cId="2749550496" sldId="355"/>
            <ac:picMk id="6" creationId="{89F47386-A01B-4A64-94BB-866C662360DE}"/>
          </ac:picMkLst>
        </pc:picChg>
        <pc:picChg chg="mod">
          <ac:chgData name="Darnell, Thomas (OFM)" userId="aee96b48-e097-41c4-aaa7-7189a2ef53bf" providerId="ADAL" clId="{F5BECF84-C1CE-4C38-848B-E57485CB7619}" dt="2023-09-13T20:18:44.040" v="66" actId="1076"/>
          <ac:picMkLst>
            <pc:docMk/>
            <pc:sldMk cId="2749550496" sldId="355"/>
            <ac:picMk id="7" creationId="{00000000-0000-0000-0000-000000000000}"/>
          </ac:picMkLst>
        </pc:picChg>
      </pc:sldChg>
      <pc:sldChg chg="delSp modSp add mod">
        <pc:chgData name="Darnell, Thomas (OFM)" userId="aee96b48-e097-41c4-aaa7-7189a2ef53bf" providerId="ADAL" clId="{F5BECF84-C1CE-4C38-848B-E57485CB7619}" dt="2023-09-13T20:18:06.689" v="62" actId="1076"/>
        <pc:sldMkLst>
          <pc:docMk/>
          <pc:sldMk cId="414994477" sldId="356"/>
        </pc:sldMkLst>
        <pc:picChg chg="mod">
          <ac:chgData name="Darnell, Thomas (OFM)" userId="aee96b48-e097-41c4-aaa7-7189a2ef53bf" providerId="ADAL" clId="{F5BECF84-C1CE-4C38-848B-E57485CB7619}" dt="2023-09-13T20:18:06.689" v="62" actId="1076"/>
          <ac:picMkLst>
            <pc:docMk/>
            <pc:sldMk cId="414994477" sldId="356"/>
            <ac:picMk id="5" creationId="{00000000-0000-0000-0000-000000000000}"/>
          </ac:picMkLst>
        </pc:picChg>
        <pc:picChg chg="del">
          <ac:chgData name="Darnell, Thomas (OFM)" userId="aee96b48-e097-41c4-aaa7-7189a2ef53bf" providerId="ADAL" clId="{F5BECF84-C1CE-4C38-848B-E57485CB7619}" dt="2023-09-13T20:14:45.634" v="44" actId="21"/>
          <ac:picMkLst>
            <pc:docMk/>
            <pc:sldMk cId="414994477" sldId="356"/>
            <ac:picMk id="6" creationId="{D4CAAD7E-D74A-412F-9378-92F169E829F6}"/>
          </ac:picMkLst>
        </pc:picChg>
      </pc:sldChg>
      <pc:sldChg chg="delSp modSp add mod">
        <pc:chgData name="Darnell, Thomas (OFM)" userId="aee96b48-e097-41c4-aaa7-7189a2ef53bf" providerId="ADAL" clId="{F5BECF84-C1CE-4C38-848B-E57485CB7619}" dt="2023-09-13T20:17:52.192" v="61" actId="1076"/>
        <pc:sldMkLst>
          <pc:docMk/>
          <pc:sldMk cId="3633699552" sldId="357"/>
        </pc:sldMkLst>
        <pc:spChg chg="mod">
          <ac:chgData name="Darnell, Thomas (OFM)" userId="aee96b48-e097-41c4-aaa7-7189a2ef53bf" providerId="ADAL" clId="{F5BECF84-C1CE-4C38-848B-E57485CB7619}" dt="2023-09-13T20:17:24.857" v="59" actId="14100"/>
          <ac:spMkLst>
            <pc:docMk/>
            <pc:sldMk cId="3633699552" sldId="357"/>
            <ac:spMk id="3" creationId="{00000000-0000-0000-0000-000000000000}"/>
          </ac:spMkLst>
        </pc:spChg>
        <pc:picChg chg="mod">
          <ac:chgData name="Darnell, Thomas (OFM)" userId="aee96b48-e097-41c4-aaa7-7189a2ef53bf" providerId="ADAL" clId="{F5BECF84-C1CE-4C38-848B-E57485CB7619}" dt="2023-09-13T20:17:52.192" v="61" actId="1076"/>
          <ac:picMkLst>
            <pc:docMk/>
            <pc:sldMk cId="3633699552" sldId="357"/>
            <ac:picMk id="6" creationId="{00000000-0000-0000-0000-000000000000}"/>
          </ac:picMkLst>
        </pc:picChg>
        <pc:picChg chg="del">
          <ac:chgData name="Darnell, Thomas (OFM)" userId="aee96b48-e097-41c4-aaa7-7189a2ef53bf" providerId="ADAL" clId="{F5BECF84-C1CE-4C38-848B-E57485CB7619}" dt="2023-09-13T20:14:50.558" v="45" actId="21"/>
          <ac:picMkLst>
            <pc:docMk/>
            <pc:sldMk cId="3633699552" sldId="357"/>
            <ac:picMk id="7" creationId="{8D0063A7-2134-4012-9552-276FAC1048F1}"/>
          </ac:picMkLst>
        </pc:picChg>
      </pc:sldChg>
      <pc:sldChg chg="delSp modSp add del mod">
        <pc:chgData name="Darnell, Thomas (OFM)" userId="aee96b48-e097-41c4-aaa7-7189a2ef53bf" providerId="ADAL" clId="{F5BECF84-C1CE-4C38-848B-E57485CB7619}" dt="2023-09-13T20:17:02.053" v="58" actId="14100"/>
        <pc:sldMkLst>
          <pc:docMk/>
          <pc:sldMk cId="2725095186" sldId="358"/>
        </pc:sldMkLst>
        <pc:spChg chg="mod">
          <ac:chgData name="Darnell, Thomas (OFM)" userId="aee96b48-e097-41c4-aaa7-7189a2ef53bf" providerId="ADAL" clId="{F5BECF84-C1CE-4C38-848B-E57485CB7619}" dt="2023-09-13T20:17:02.053" v="58" actId="14100"/>
          <ac:spMkLst>
            <pc:docMk/>
            <pc:sldMk cId="2725095186" sldId="358"/>
            <ac:spMk id="3" creationId="{00000000-0000-0000-0000-000000000000}"/>
          </ac:spMkLst>
        </pc:spChg>
        <pc:picChg chg="mod">
          <ac:chgData name="Darnell, Thomas (OFM)" userId="aee96b48-e097-41c4-aaa7-7189a2ef53bf" providerId="ADAL" clId="{F5BECF84-C1CE-4C38-848B-E57485CB7619}" dt="2023-09-13T20:16:44.746" v="54" actId="14100"/>
          <ac:picMkLst>
            <pc:docMk/>
            <pc:sldMk cId="2725095186" sldId="358"/>
            <ac:picMk id="5" creationId="{00000000-0000-0000-0000-000000000000}"/>
          </ac:picMkLst>
        </pc:picChg>
        <pc:picChg chg="del">
          <ac:chgData name="Darnell, Thomas (OFM)" userId="aee96b48-e097-41c4-aaa7-7189a2ef53bf" providerId="ADAL" clId="{F5BECF84-C1CE-4C38-848B-E57485CB7619}" dt="2023-09-13T20:15:12.580" v="48" actId="21"/>
          <ac:picMkLst>
            <pc:docMk/>
            <pc:sldMk cId="2725095186" sldId="358"/>
            <ac:picMk id="6" creationId="{83152551-F8CE-4BDC-91D7-ECD3BC0F66A2}"/>
          </ac:picMkLst>
        </pc:picChg>
      </pc:sldChg>
      <pc:sldChg chg="delSp add mod">
        <pc:chgData name="Darnell, Thomas (OFM)" userId="aee96b48-e097-41c4-aaa7-7189a2ef53bf" providerId="ADAL" clId="{F5BECF84-C1CE-4C38-848B-E57485CB7619}" dt="2023-09-13T20:15:19.039" v="49" actId="21"/>
        <pc:sldMkLst>
          <pc:docMk/>
          <pc:sldMk cId="4129404253" sldId="359"/>
        </pc:sldMkLst>
        <pc:picChg chg="del">
          <ac:chgData name="Darnell, Thomas (OFM)" userId="aee96b48-e097-41c4-aaa7-7189a2ef53bf" providerId="ADAL" clId="{F5BECF84-C1CE-4C38-848B-E57485CB7619}" dt="2023-09-13T20:15:19.039" v="49" actId="21"/>
          <ac:picMkLst>
            <pc:docMk/>
            <pc:sldMk cId="4129404253" sldId="359"/>
            <ac:picMk id="7" creationId="{0F94709D-0885-49A4-8C15-450C8DF98C92}"/>
          </ac:picMkLst>
        </pc:picChg>
      </pc:sldChg>
      <pc:sldChg chg="del">
        <pc:chgData name="Darnell, Thomas (OFM)" userId="aee96b48-e097-41c4-aaa7-7189a2ef53bf" providerId="ADAL" clId="{F5BECF84-C1CE-4C38-848B-E57485CB7619}" dt="2023-09-13T20:11:33.994" v="29" actId="2696"/>
        <pc:sldMkLst>
          <pc:docMk/>
          <pc:sldMk cId="1315430781" sldId="363"/>
        </pc:sldMkLst>
      </pc:sldChg>
      <pc:sldChg chg="del">
        <pc:chgData name="Darnell, Thomas (OFM)" userId="aee96b48-e097-41c4-aaa7-7189a2ef53bf" providerId="ADAL" clId="{F5BECF84-C1CE-4C38-848B-E57485CB7619}" dt="2023-09-13T20:10:33.878" v="14" actId="2696"/>
        <pc:sldMkLst>
          <pc:docMk/>
          <pc:sldMk cId="2732711494" sldId="364"/>
        </pc:sldMkLst>
      </pc:sldChg>
      <pc:sldChg chg="del">
        <pc:chgData name="Darnell, Thomas (OFM)" userId="aee96b48-e097-41c4-aaa7-7189a2ef53bf" providerId="ADAL" clId="{F5BECF84-C1CE-4C38-848B-E57485CB7619}" dt="2023-09-13T20:10:51.716" v="17" actId="2696"/>
        <pc:sldMkLst>
          <pc:docMk/>
          <pc:sldMk cId="492459273" sldId="372"/>
        </pc:sldMkLst>
      </pc:sldChg>
      <pc:sldChg chg="del">
        <pc:chgData name="Darnell, Thomas (OFM)" userId="aee96b48-e097-41c4-aaa7-7189a2ef53bf" providerId="ADAL" clId="{F5BECF84-C1CE-4C38-848B-E57485CB7619}" dt="2023-09-13T20:10:37.290" v="15" actId="2696"/>
        <pc:sldMkLst>
          <pc:docMk/>
          <pc:sldMk cId="2032163666" sldId="373"/>
        </pc:sldMkLst>
      </pc:sldChg>
      <pc:sldChg chg="del">
        <pc:chgData name="Darnell, Thomas (OFM)" userId="aee96b48-e097-41c4-aaa7-7189a2ef53bf" providerId="ADAL" clId="{F5BECF84-C1CE-4C38-848B-E57485CB7619}" dt="2023-09-13T20:09:33.063" v="3" actId="2696"/>
        <pc:sldMkLst>
          <pc:docMk/>
          <pc:sldMk cId="935769884" sldId="377"/>
        </pc:sldMkLst>
      </pc:sldChg>
      <pc:sldChg chg="add del">
        <pc:chgData name="Darnell, Thomas (OFM)" userId="aee96b48-e097-41c4-aaa7-7189a2ef53bf" providerId="ADAL" clId="{F5BECF84-C1CE-4C38-848B-E57485CB7619}" dt="2023-09-13T20:14:29.771" v="42" actId="2696"/>
        <pc:sldMkLst>
          <pc:docMk/>
          <pc:sldMk cId="3969858622" sldId="377"/>
        </pc:sldMkLst>
      </pc:sldChg>
      <pc:sldChg chg="del">
        <pc:chgData name="Darnell, Thomas (OFM)" userId="aee96b48-e097-41c4-aaa7-7189a2ef53bf" providerId="ADAL" clId="{F5BECF84-C1CE-4C38-848B-E57485CB7619}" dt="2023-09-13T20:11:17.597" v="24" actId="2696"/>
        <pc:sldMkLst>
          <pc:docMk/>
          <pc:sldMk cId="1437813071" sldId="390"/>
        </pc:sldMkLst>
      </pc:sldChg>
      <pc:sldChg chg="del">
        <pc:chgData name="Darnell, Thomas (OFM)" userId="aee96b48-e097-41c4-aaa7-7189a2ef53bf" providerId="ADAL" clId="{F5BECF84-C1CE-4C38-848B-E57485CB7619}" dt="2023-09-13T20:09:48.326" v="9" actId="2696"/>
        <pc:sldMkLst>
          <pc:docMk/>
          <pc:sldMk cId="4099354760" sldId="398"/>
        </pc:sldMkLst>
      </pc:sldChg>
      <pc:sldChg chg="del">
        <pc:chgData name="Darnell, Thomas (OFM)" userId="aee96b48-e097-41c4-aaa7-7189a2ef53bf" providerId="ADAL" clId="{F5BECF84-C1CE-4C38-848B-E57485CB7619}" dt="2023-09-13T20:11:09.656" v="21" actId="2696"/>
        <pc:sldMkLst>
          <pc:docMk/>
          <pc:sldMk cId="1397387927" sldId="403"/>
        </pc:sldMkLst>
      </pc:sldChg>
      <pc:sldChg chg="del">
        <pc:chgData name="Darnell, Thomas (OFM)" userId="aee96b48-e097-41c4-aaa7-7189a2ef53bf" providerId="ADAL" clId="{F5BECF84-C1CE-4C38-848B-E57485CB7619}" dt="2023-09-13T20:11:11.943" v="22" actId="2696"/>
        <pc:sldMkLst>
          <pc:docMk/>
          <pc:sldMk cId="2439410309" sldId="404"/>
        </pc:sldMkLst>
      </pc:sldChg>
      <pc:sldChg chg="del">
        <pc:chgData name="Darnell, Thomas (OFM)" userId="aee96b48-e097-41c4-aaa7-7189a2ef53bf" providerId="ADAL" clId="{F5BECF84-C1CE-4C38-848B-E57485CB7619}" dt="2023-09-13T20:11:22.293" v="26" actId="2696"/>
        <pc:sldMkLst>
          <pc:docMk/>
          <pc:sldMk cId="1053906920" sldId="407"/>
        </pc:sldMkLst>
      </pc:sldChg>
      <pc:sldChg chg="del">
        <pc:chgData name="Darnell, Thomas (OFM)" userId="aee96b48-e097-41c4-aaa7-7189a2ef53bf" providerId="ADAL" clId="{F5BECF84-C1CE-4C38-848B-E57485CB7619}" dt="2023-09-13T20:11:30.178" v="28" actId="2696"/>
        <pc:sldMkLst>
          <pc:docMk/>
          <pc:sldMk cId="2754723650" sldId="409"/>
        </pc:sldMkLst>
      </pc:sldChg>
      <pc:sldChg chg="del">
        <pc:chgData name="Darnell, Thomas (OFM)" userId="aee96b48-e097-41c4-aaa7-7189a2ef53bf" providerId="ADAL" clId="{F5BECF84-C1CE-4C38-848B-E57485CB7619}" dt="2023-09-13T20:11:44.533" v="32" actId="2696"/>
        <pc:sldMkLst>
          <pc:docMk/>
          <pc:sldMk cId="3246572917" sldId="410"/>
        </pc:sldMkLst>
      </pc:sldChg>
      <pc:sldChg chg="del">
        <pc:chgData name="Darnell, Thomas (OFM)" userId="aee96b48-e097-41c4-aaa7-7189a2ef53bf" providerId="ADAL" clId="{F5BECF84-C1CE-4C38-848B-E57485CB7619}" dt="2023-09-13T20:11:41.808" v="31" actId="2696"/>
        <pc:sldMkLst>
          <pc:docMk/>
          <pc:sldMk cId="1351610581" sldId="412"/>
        </pc:sldMkLst>
      </pc:sldChg>
      <pc:sldChg chg="del">
        <pc:chgData name="Darnell, Thomas (OFM)" userId="aee96b48-e097-41c4-aaa7-7189a2ef53bf" providerId="ADAL" clId="{F5BECF84-C1CE-4C38-848B-E57485CB7619}" dt="2023-09-13T20:09:43.304" v="7" actId="2696"/>
        <pc:sldMkLst>
          <pc:docMk/>
          <pc:sldMk cId="3332344540" sldId="423"/>
        </pc:sldMkLst>
      </pc:sldChg>
      <pc:sldChg chg="del">
        <pc:chgData name="Darnell, Thomas (OFM)" userId="aee96b48-e097-41c4-aaa7-7189a2ef53bf" providerId="ADAL" clId="{F5BECF84-C1CE-4C38-848B-E57485CB7619}" dt="2023-09-13T20:10:25.790" v="12" actId="2696"/>
        <pc:sldMkLst>
          <pc:docMk/>
          <pc:sldMk cId="2096062275" sldId="424"/>
        </pc:sldMkLst>
      </pc:sldChg>
      <pc:sldChg chg="del">
        <pc:chgData name="Darnell, Thomas (OFM)" userId="aee96b48-e097-41c4-aaa7-7189a2ef53bf" providerId="ADAL" clId="{F5BECF84-C1CE-4C38-848B-E57485CB7619}" dt="2023-09-13T20:09:30.663" v="2" actId="2696"/>
        <pc:sldMkLst>
          <pc:docMk/>
          <pc:sldMk cId="840185310" sldId="425"/>
        </pc:sldMkLst>
      </pc:sldChg>
      <pc:sldChg chg="del">
        <pc:chgData name="Darnell, Thomas (OFM)" userId="aee96b48-e097-41c4-aaa7-7189a2ef53bf" providerId="ADAL" clId="{F5BECF84-C1CE-4C38-848B-E57485CB7619}" dt="2023-09-13T20:11:00.146" v="18" actId="2696"/>
        <pc:sldMkLst>
          <pc:docMk/>
          <pc:sldMk cId="3166299564" sldId="426"/>
        </pc:sldMkLst>
      </pc:sldChg>
      <pc:sldChg chg="del">
        <pc:chgData name="Darnell, Thomas (OFM)" userId="aee96b48-e097-41c4-aaa7-7189a2ef53bf" providerId="ADAL" clId="{F5BECF84-C1CE-4C38-848B-E57485CB7619}" dt="2023-09-13T20:11:14.795" v="23" actId="2696"/>
        <pc:sldMkLst>
          <pc:docMk/>
          <pc:sldMk cId="794545934" sldId="427"/>
        </pc:sldMkLst>
      </pc:sldChg>
      <pc:sldChg chg="del">
        <pc:chgData name="Darnell, Thomas (OFM)" userId="aee96b48-e097-41c4-aaa7-7189a2ef53bf" providerId="ADAL" clId="{F5BECF84-C1CE-4C38-848B-E57485CB7619}" dt="2023-09-13T20:10:21.054" v="10" actId="2696"/>
        <pc:sldMkLst>
          <pc:docMk/>
          <pc:sldMk cId="1740146163" sldId="428"/>
        </pc:sldMkLst>
      </pc:sldChg>
      <pc:sldChg chg="del">
        <pc:chgData name="Darnell, Thomas (OFM)" userId="aee96b48-e097-41c4-aaa7-7189a2ef53bf" providerId="ADAL" clId="{F5BECF84-C1CE-4C38-848B-E57485CB7619}" dt="2023-09-13T20:11:19.691" v="25" actId="2696"/>
        <pc:sldMkLst>
          <pc:docMk/>
          <pc:sldMk cId="4058891279" sldId="429"/>
        </pc:sldMkLst>
      </pc:sldChg>
      <pc:sldChg chg="del">
        <pc:chgData name="Darnell, Thomas (OFM)" userId="aee96b48-e097-41c4-aaa7-7189a2ef53bf" providerId="ADAL" clId="{F5BECF84-C1CE-4C38-848B-E57485CB7619}" dt="2023-09-13T20:11:52.658" v="35" actId="2696"/>
        <pc:sldMkLst>
          <pc:docMk/>
          <pc:sldMk cId="924503083" sldId="430"/>
        </pc:sldMkLst>
      </pc:sldChg>
      <pc:sldChg chg="del">
        <pc:chgData name="Darnell, Thomas (OFM)" userId="aee96b48-e097-41c4-aaa7-7189a2ef53bf" providerId="ADAL" clId="{F5BECF84-C1CE-4C38-848B-E57485CB7619}" dt="2023-09-13T20:11:49.862" v="34" actId="2696"/>
        <pc:sldMkLst>
          <pc:docMk/>
          <pc:sldMk cId="258203346" sldId="431"/>
        </pc:sldMkLst>
      </pc:sldChg>
      <pc:sldChg chg="del">
        <pc:chgData name="Darnell, Thomas (OFM)" userId="aee96b48-e097-41c4-aaa7-7189a2ef53bf" providerId="ADAL" clId="{F5BECF84-C1CE-4C38-848B-E57485CB7619}" dt="2023-09-13T20:11:47.653" v="33" actId="2696"/>
        <pc:sldMkLst>
          <pc:docMk/>
          <pc:sldMk cId="2144504346" sldId="432"/>
        </pc:sldMkLst>
      </pc:sldChg>
      <pc:sldChg chg="del">
        <pc:chgData name="Darnell, Thomas (OFM)" userId="aee96b48-e097-41c4-aaa7-7189a2ef53bf" providerId="ADAL" clId="{F5BECF84-C1CE-4C38-848B-E57485CB7619}" dt="2023-09-13T20:10:31.293" v="13" actId="2696"/>
        <pc:sldMkLst>
          <pc:docMk/>
          <pc:sldMk cId="3459486611" sldId="433"/>
        </pc:sldMkLst>
      </pc:sldChg>
      <pc:sldChg chg="del">
        <pc:chgData name="Darnell, Thomas (OFM)" userId="aee96b48-e097-41c4-aaa7-7189a2ef53bf" providerId="ADAL" clId="{F5BECF84-C1CE-4C38-848B-E57485CB7619}" dt="2023-09-13T20:11:25.101" v="27" actId="2696"/>
        <pc:sldMkLst>
          <pc:docMk/>
          <pc:sldMk cId="2832756209" sldId="434"/>
        </pc:sldMkLst>
      </pc:sldChg>
      <pc:sldChg chg="del">
        <pc:chgData name="Darnell, Thomas (OFM)" userId="aee96b48-e097-41c4-aaa7-7189a2ef53bf" providerId="ADAL" clId="{F5BECF84-C1CE-4C38-848B-E57485CB7619}" dt="2023-09-13T20:09:35.229" v="4" actId="2696"/>
        <pc:sldMkLst>
          <pc:docMk/>
          <pc:sldMk cId="503892175" sldId="437"/>
        </pc:sldMkLst>
      </pc:sldChg>
      <pc:sldChg chg="del">
        <pc:chgData name="Darnell, Thomas (OFM)" userId="aee96b48-e097-41c4-aaa7-7189a2ef53bf" providerId="ADAL" clId="{F5BECF84-C1CE-4C38-848B-E57485CB7619}" dt="2023-09-13T20:09:37.498" v="5" actId="2696"/>
        <pc:sldMkLst>
          <pc:docMk/>
          <pc:sldMk cId="64178670" sldId="438"/>
        </pc:sldMkLst>
      </pc:sldChg>
      <pc:sldChg chg="del">
        <pc:chgData name="Darnell, Thomas (OFM)" userId="aee96b48-e097-41c4-aaa7-7189a2ef53bf" providerId="ADAL" clId="{F5BECF84-C1CE-4C38-848B-E57485CB7619}" dt="2023-09-13T20:11:36.891" v="30" actId="2696"/>
        <pc:sldMkLst>
          <pc:docMk/>
          <pc:sldMk cId="2264420492" sldId="4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A2987-EA2B-4456-B000-97A2D206CDF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9CDA8-1E46-4B46-BA2E-44665794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9CA4D-B437-4CC8-8C97-13BE905D5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79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9CA4D-B437-4CC8-8C97-13BE905D5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1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9CA4D-B437-4CC8-8C97-13BE905D5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7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9CA4D-B437-4CC8-8C97-13BE905D5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9CA4D-B437-4CC8-8C97-13BE905D52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2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9CA4D-B437-4CC8-8C97-13BE905D52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4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9CA4D-B437-4CC8-8C97-13BE905D52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7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9CA4D-B437-4CC8-8C97-13BE905D52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5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9CA4D-B437-4CC8-8C97-13BE905D52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LT">
  <p:cSld name="Cover 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50957"/>
            <a:ext cx="121920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9"/>
          <p:cNvSpPr txBox="1">
            <a:spLocks noGrp="1"/>
          </p:cNvSpPr>
          <p:nvPr>
            <p:ph type="body" idx="1"/>
          </p:nvPr>
        </p:nvSpPr>
        <p:spPr>
          <a:xfrm>
            <a:off x="1295400" y="1760699"/>
            <a:ext cx="348456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109"/>
          <p:cNvSpPr txBox="1">
            <a:spLocks noGrp="1"/>
          </p:cNvSpPr>
          <p:nvPr>
            <p:ph type="body" idx="2"/>
          </p:nvPr>
        </p:nvSpPr>
        <p:spPr>
          <a:xfrm>
            <a:off x="1295400" y="3190422"/>
            <a:ext cx="36353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109"/>
          <p:cNvSpPr txBox="1">
            <a:spLocks noGrp="1"/>
          </p:cNvSpPr>
          <p:nvPr>
            <p:ph type="title"/>
          </p:nvPr>
        </p:nvSpPr>
        <p:spPr>
          <a:xfrm>
            <a:off x="1295400" y="2057400"/>
            <a:ext cx="6400800" cy="11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109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457730" cy="13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BC50-0263-4597-8F5F-6B8524C137B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1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9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1396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9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body" idx="1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Google Shape;151;p49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83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1" preserve="1">
  <p:cSld name="Content + Imagery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8"/>
          <p:cNvSpPr>
            <a:spLocks noGrp="1"/>
          </p:cNvSpPr>
          <p:nvPr>
            <p:ph type="pic" idx="2"/>
          </p:nvPr>
        </p:nvSpPr>
        <p:spPr>
          <a:xfrm>
            <a:off x="695392" y="1104900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78"/>
          <p:cNvSpPr txBox="1">
            <a:spLocks noGrp="1"/>
          </p:cNvSpPr>
          <p:nvPr>
            <p:ph type="body" idx="1"/>
          </p:nvPr>
        </p:nvSpPr>
        <p:spPr>
          <a:xfrm>
            <a:off x="5424951" y="1400785"/>
            <a:ext cx="5486173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Google Shape;158;p78"/>
          <p:cNvSpPr txBox="1">
            <a:spLocks noGrp="1"/>
          </p:cNvSpPr>
          <p:nvPr>
            <p:ph type="body" idx="3"/>
          </p:nvPr>
        </p:nvSpPr>
        <p:spPr>
          <a:xfrm>
            <a:off x="5424951" y="2811535"/>
            <a:ext cx="548617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9" name="Google Shape;15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8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8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8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49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2" preserve="1">
  <p:cSld name="Content + Imagery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9"/>
          <p:cNvSpPr>
            <a:spLocks noGrp="1"/>
          </p:cNvSpPr>
          <p:nvPr>
            <p:ph type="pic" idx="2"/>
          </p:nvPr>
        </p:nvSpPr>
        <p:spPr>
          <a:xfrm>
            <a:off x="6845721" y="1147703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" name="Google Shape;166;p79"/>
          <p:cNvSpPr txBox="1">
            <a:spLocks noGrp="1"/>
          </p:cNvSpPr>
          <p:nvPr>
            <p:ph type="body" idx="1"/>
          </p:nvPr>
        </p:nvSpPr>
        <p:spPr>
          <a:xfrm>
            <a:off x="602034" y="2879725"/>
            <a:ext cx="5493966" cy="198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Google Shape;167;p79"/>
          <p:cNvSpPr txBox="1">
            <a:spLocks noGrp="1"/>
          </p:cNvSpPr>
          <p:nvPr>
            <p:ph type="body" idx="3"/>
          </p:nvPr>
        </p:nvSpPr>
        <p:spPr>
          <a:xfrm>
            <a:off x="602034" y="1400785"/>
            <a:ext cx="5486173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Google Shape;168;p79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9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9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5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3" preserve="1">
  <p:cSld name="Content + Imagery 3">
    <p:bg>
      <p:bgPr>
        <a:solidFill>
          <a:schemeClr val="tx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0"/>
          <p:cNvSpPr txBox="1">
            <a:spLocks noGrp="1"/>
          </p:cNvSpPr>
          <p:nvPr>
            <p:ph type="body" idx="1"/>
          </p:nvPr>
        </p:nvSpPr>
        <p:spPr>
          <a:xfrm>
            <a:off x="609827" y="2869902"/>
            <a:ext cx="558523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3" name="Google Shape;17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498802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0"/>
          <p:cNvSpPr>
            <a:spLocks noGrp="1"/>
          </p:cNvSpPr>
          <p:nvPr>
            <p:ph type="pic" idx="2"/>
          </p:nvPr>
        </p:nvSpPr>
        <p:spPr>
          <a:xfrm>
            <a:off x="7067638" y="1258732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75" name="Google Shape;175;p80"/>
          <p:cNvSpPr txBox="1">
            <a:spLocks noGrp="1"/>
          </p:cNvSpPr>
          <p:nvPr>
            <p:ph type="body" idx="3"/>
          </p:nvPr>
        </p:nvSpPr>
        <p:spPr>
          <a:xfrm>
            <a:off x="609599" y="1556426"/>
            <a:ext cx="5630953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80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0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0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96333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60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4" preserve="1">
  <p:cSld name="Content + Imagery 4">
    <p:bg>
      <p:bgPr>
        <a:solidFill>
          <a:schemeClr val="tx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1"/>
          <p:cNvSpPr txBox="1">
            <a:spLocks noGrp="1"/>
          </p:cNvSpPr>
          <p:nvPr>
            <p:ph type="body" idx="1"/>
          </p:nvPr>
        </p:nvSpPr>
        <p:spPr>
          <a:xfrm>
            <a:off x="609599" y="1556426"/>
            <a:ext cx="5630953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2" name="Google Shape;18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498802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1"/>
          <p:cNvSpPr>
            <a:spLocks noGrp="1"/>
          </p:cNvSpPr>
          <p:nvPr>
            <p:ph type="pic" idx="2"/>
          </p:nvPr>
        </p:nvSpPr>
        <p:spPr>
          <a:xfrm>
            <a:off x="7067638" y="1277782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84" name="Google Shape;184;p81"/>
          <p:cNvSpPr txBox="1">
            <a:spLocks noGrp="1"/>
          </p:cNvSpPr>
          <p:nvPr>
            <p:ph type="body" idx="3"/>
          </p:nvPr>
        </p:nvSpPr>
        <p:spPr>
          <a:xfrm>
            <a:off x="609827" y="2869902"/>
            <a:ext cx="563095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Google Shape;185;p81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1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1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58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>
  <p:cSld name="4_Custom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2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82"/>
          <p:cNvSpPr>
            <a:spLocks noGrp="1"/>
          </p:cNvSpPr>
          <p:nvPr>
            <p:ph type="pic" idx="3"/>
          </p:nvPr>
        </p:nvSpPr>
        <p:spPr>
          <a:xfrm>
            <a:off x="11164824" y="504916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82"/>
          <p:cNvSpPr txBox="1">
            <a:spLocks noGrp="1"/>
          </p:cNvSpPr>
          <p:nvPr>
            <p:ph type="body" idx="1"/>
          </p:nvPr>
        </p:nvSpPr>
        <p:spPr>
          <a:xfrm>
            <a:off x="609600" y="2765425"/>
            <a:ext cx="4973638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Google Shape;193;p82"/>
          <p:cNvSpPr txBox="1">
            <a:spLocks noGrp="1"/>
          </p:cNvSpPr>
          <p:nvPr>
            <p:ph type="body" idx="4"/>
          </p:nvPr>
        </p:nvSpPr>
        <p:spPr>
          <a:xfrm>
            <a:off x="609599" y="1556426"/>
            <a:ext cx="4973639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Google Shape;194;p82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2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2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39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 preserve="1">
  <p:cSld name="3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3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83"/>
          <p:cNvSpPr>
            <a:spLocks noGrp="1"/>
          </p:cNvSpPr>
          <p:nvPr>
            <p:ph type="pic" idx="3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83"/>
          <p:cNvSpPr txBox="1">
            <a:spLocks noGrp="1"/>
          </p:cNvSpPr>
          <p:nvPr>
            <p:ph type="body" idx="1"/>
          </p:nvPr>
        </p:nvSpPr>
        <p:spPr>
          <a:xfrm>
            <a:off x="609600" y="2765425"/>
            <a:ext cx="4973638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83"/>
          <p:cNvSpPr txBox="1">
            <a:spLocks noGrp="1"/>
          </p:cNvSpPr>
          <p:nvPr>
            <p:ph type="body" idx="4"/>
          </p:nvPr>
        </p:nvSpPr>
        <p:spPr>
          <a:xfrm>
            <a:off x="609600" y="1556426"/>
            <a:ext cx="4973638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Google Shape;202;p83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3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3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20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 preserve="1">
  <p:cSld name="6_Custom Layou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4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84"/>
          <p:cNvSpPr txBox="1">
            <a:spLocks noGrp="1"/>
          </p:cNvSpPr>
          <p:nvPr>
            <p:ph type="body" idx="1"/>
          </p:nvPr>
        </p:nvSpPr>
        <p:spPr>
          <a:xfrm>
            <a:off x="602034" y="2869786"/>
            <a:ext cx="4826000" cy="243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Google Shape;208;p84"/>
          <p:cNvSpPr>
            <a:spLocks noGrp="1"/>
          </p:cNvSpPr>
          <p:nvPr>
            <p:ph type="pic" idx="3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84"/>
          <p:cNvSpPr txBox="1">
            <a:spLocks noGrp="1"/>
          </p:cNvSpPr>
          <p:nvPr>
            <p:ph type="body" idx="4"/>
          </p:nvPr>
        </p:nvSpPr>
        <p:spPr>
          <a:xfrm>
            <a:off x="602035" y="1400785"/>
            <a:ext cx="4826000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Google Shape;210;p84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4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4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476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>
  <p:cSld name="2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87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5"/>
          <p:cNvSpPr txBox="1">
            <a:spLocks noGrp="1"/>
          </p:cNvSpPr>
          <p:nvPr>
            <p:ph type="body" idx="1"/>
          </p:nvPr>
        </p:nvSpPr>
        <p:spPr>
          <a:xfrm>
            <a:off x="1600200" y="4609312"/>
            <a:ext cx="2671763" cy="23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85"/>
          <p:cNvSpPr txBox="1">
            <a:spLocks noGrp="1"/>
          </p:cNvSpPr>
          <p:nvPr>
            <p:ph type="body" idx="2"/>
          </p:nvPr>
        </p:nvSpPr>
        <p:spPr>
          <a:xfrm>
            <a:off x="1600200" y="4939038"/>
            <a:ext cx="2671762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85"/>
          <p:cNvSpPr txBox="1">
            <a:spLocks noGrp="1"/>
          </p:cNvSpPr>
          <p:nvPr>
            <p:ph type="body" idx="3"/>
          </p:nvPr>
        </p:nvSpPr>
        <p:spPr>
          <a:xfrm>
            <a:off x="1600200" y="2271713"/>
            <a:ext cx="8986838" cy="164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 i="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8" name="Google Shape;218;p8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054501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5"/>
          <p:cNvSpPr>
            <a:spLocks noGrp="1"/>
          </p:cNvSpPr>
          <p:nvPr>
            <p:ph type="pic" idx="4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85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5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BC50-0263-4597-8F5F-6B8524C137B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6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BC50-0263-4597-8F5F-6B8524C137B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280C-65C8-6952-E869-40BDC835E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250AB-54CC-C663-91BB-299FD0674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BB5B-C6FF-98EB-B8F6-7716252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3BDE-5567-A27A-EE6D-6F0EC859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50E3-4D60-AD82-8F74-2C6525B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9278-93F3-39E1-261D-1DB19189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8F8A-8960-7245-409D-3D38530B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AA9E-1927-21E4-E31F-74D965CB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38DE9-8B74-E5E7-027B-4E55CC316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6D10C-CC90-9803-5A95-3C64423B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27D4-AA33-D21C-6917-EF0B4E35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A357-4C46-B8F5-FFB4-33D4E012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C568-578D-09E0-ED44-B79D8B3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0131B-82DF-1161-B244-0A5FE1872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8A37F-C132-A3CC-02D8-3DE04DA86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59E95-1D55-02AA-6FD8-D8CEA82A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EEC03-9BA9-1BEB-05E2-77B3F344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C9ACE-359A-5465-11A7-56E1C1B8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1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EC5B-67F4-B621-1760-249E0AD2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A6412-5F0F-999B-66E0-CF0E9ED4A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3558-42CB-62D7-5863-7644AC95B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0F62D-6194-BDE5-81AC-C549A62AA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4CE89-E15D-BBE5-368A-DAD7E5B39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0DB1C-E885-EDE1-7E57-FE02AE7A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AA438-70EF-27B7-A1F2-4CEFFDED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76C0D-CC27-DB11-762C-3EA4C3C1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F5B1-2449-32E7-69E4-24F84210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2AB67-6A53-8B95-7275-B0642631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DB7A5-8872-5EDA-EABB-4AE24D8F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BEC0-8219-63ED-E432-2D1E3B49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4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388A-8067-1785-B6B1-1BA5A0B2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058EA-08E2-0003-85BC-0753872A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C94D-9E62-DF74-5377-C509F05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98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567F-97D8-967D-D217-CD3DD779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A7E8-4C3E-1719-1E71-FCE88AC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79A9-DAB2-1518-25A7-64B74C93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734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F6B92-C414-DA6B-B30D-A0E8A8F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416AA-474D-9154-3795-0D51A9AD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3C64-9A05-59D7-C830-D2845492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1F84E9-CD6A-6D99-6C4C-D6EC7322C769}"/>
              </a:ext>
            </a:extLst>
          </p:cNvPr>
          <p:cNvCxnSpPr/>
          <p:nvPr/>
        </p:nvCxnSpPr>
        <p:spPr>
          <a:xfrm>
            <a:off x="838200" y="2057400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75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A881-77E8-6CC7-19E6-EA87C82C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FEFD1-F5D1-9931-C76C-A5B3E4A7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492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999B0-BBA6-48A7-F0C7-1D226D25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4946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2C5D-2C08-1584-C27A-CCC9E204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B16E-3A2E-8F6B-9685-1780B1EF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97E3-0A35-C116-9C53-2AD3ADE0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55A4A-957A-DADC-5C64-6AEA3AE2673E}"/>
              </a:ext>
            </a:extLst>
          </p:cNvPr>
          <p:cNvCxnSpPr/>
          <p:nvPr/>
        </p:nvCxnSpPr>
        <p:spPr>
          <a:xfrm>
            <a:off x="7419975" y="2049462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 preserve="1">
  <p:cSld name="3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5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5" name="Google Shape;85;p5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4824" y="501396"/>
            <a:ext cx="602399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5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528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EBDC-1F92-B47D-9587-75E9D276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564-4692-CFE8-6F03-6E956EF4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B6F61-E089-6F9C-0DAE-004B5AE3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33444-A007-140E-9507-BA4BC4C6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0DD76-76F8-C976-8C0D-079EEDF4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6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B330-97D1-5CB0-E29A-531B3187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29"/>
            <a:ext cx="41148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0EB9D-3F3F-A35E-CD83-A581249B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AE0486-E189-4F5D-B5D5-F0C89744E9FD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EE9BC-673A-DAB9-2ECC-FA157A70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C32A7-159F-C372-33CE-44DAB57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1F3593-87AE-06F0-944C-45513C6A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405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3BB384-739E-BFD5-ACDE-39D01578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405" y="2934283"/>
            <a:ext cx="3113298" cy="25586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06F7F6-0B6E-B4CA-3647-BB830D388E1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28001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7507D7-AF91-C0EB-E675-F91046D2E0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8001" y="2934283"/>
            <a:ext cx="3113298" cy="25586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4B9DE7-D6DC-145E-88DE-36E1206A158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46606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E9AC13-899B-E4CD-6762-9B561019716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46606" y="2934283"/>
            <a:ext cx="3113298" cy="25586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E5B949-AA8A-4FCF-8BED-41226304426E}"/>
              </a:ext>
            </a:extLst>
          </p:cNvPr>
          <p:cNvCxnSpPr>
            <a:cxnSpLocks/>
          </p:cNvCxnSpPr>
          <p:nvPr/>
        </p:nvCxnSpPr>
        <p:spPr>
          <a:xfrm>
            <a:off x="838200" y="1905292"/>
            <a:ext cx="42843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41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FB517-BDB3-E8EA-B42C-599635DF7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533E0-6DC5-BBDB-E595-AE2CCD429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6D3ED-2685-7487-4517-1AE092E8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094BA-C5AD-8422-89AA-578C1FA4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B216F-5712-E3B2-2A94-0692C29A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1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955B-FFDF-9964-A75E-07DA88BC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4C08-81A0-51D7-E0F6-A30D82374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167BB-D8F0-9B76-D4D0-CE4C50CA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3F22-F073-31EC-20E5-F0272D5D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8B21-9864-E79B-4FD7-AA3C9B9B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40D4-082D-4F93-70DC-F2040103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7719-3E91-CE62-C182-9BE1D100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D875-4400-EBD3-DA7B-15BB60B9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BD861-AA77-E3C2-DFF9-8E129FE3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BEB2-1378-EC16-049F-0218CB28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3252AF5D-83F2-EC66-7942-96FB57607684}"/>
              </a:ext>
            </a:extLst>
          </p:cNvPr>
          <p:cNvSpPr/>
          <p:nvPr/>
        </p:nvSpPr>
        <p:spPr>
          <a:xfrm>
            <a:off x="838200" y="1582786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3592132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940C-F292-541F-6FF6-1215C702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2857-8936-64AB-9368-32A39084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2B1B-783F-CA92-D996-0010E9C9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5A73-AE67-1B2E-B791-0CB4437E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9F00-1D30-76E8-367D-D0A356F9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0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D95F-48D5-0679-D158-A6681CD3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C911-1C44-02C8-ECE7-152239918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775E9-DC22-27F5-FC48-E75774785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1FB01-3524-E1F7-C8DA-98CD0998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DA05E-3CC1-F18A-A4DE-8EF5CA59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D62F1-F39B-3722-5215-95D6CD15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D905ABC-DADA-A78F-6870-5029811061A3}"/>
              </a:ext>
            </a:extLst>
          </p:cNvPr>
          <p:cNvSpPr/>
          <p:nvPr/>
        </p:nvSpPr>
        <p:spPr>
          <a:xfrm>
            <a:off x="838200" y="1577863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3770916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0A13-9CD0-2203-17BE-46C584A0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D362-98D0-8A8B-9194-04C972BC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CE50B-F9A1-577C-AB05-89BE14838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56C57-C6BF-9902-096E-665E6B332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A44EA-345E-30E0-DB61-D4E007A77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0D798-7252-E476-226B-06FF531E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E76AE-5E06-9752-E293-E38039B1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FEBA2-ACD2-FF94-35F2-D6CD8FC8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70EC038F-2725-3E3E-65AA-02A5E59AF02F}"/>
              </a:ext>
            </a:extLst>
          </p:cNvPr>
          <p:cNvSpPr/>
          <p:nvPr/>
        </p:nvSpPr>
        <p:spPr>
          <a:xfrm>
            <a:off x="836612" y="1576388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38557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B330-97D1-5CB0-E29A-531B3187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0EB9D-3F3F-A35E-CD83-A581249B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EE9BC-673A-DAB9-2ECC-FA157A70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C32A7-159F-C372-33CE-44DAB57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7C5B3E7-0782-CB50-91C9-7900B87CD679}"/>
              </a:ext>
            </a:extLst>
          </p:cNvPr>
          <p:cNvSpPr/>
          <p:nvPr/>
        </p:nvSpPr>
        <p:spPr>
          <a:xfrm>
            <a:off x="836612" y="1576388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2553765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B330-97D1-5CB0-E29A-531B3187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29"/>
            <a:ext cx="41148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0EB9D-3F3F-A35E-CD83-A581249B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EE9BC-673A-DAB9-2ECC-FA157A70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C32A7-159F-C372-33CE-44DAB57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1F3593-87AE-06F0-944C-45513C6A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405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3BB384-739E-BFD5-ACDE-39D01578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405" y="2934283"/>
            <a:ext cx="3113298" cy="29440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06F7F6-0B6E-B4CA-3647-BB830D388E1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28001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7507D7-AF91-C0EB-E675-F91046D2E0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8001" y="2934283"/>
            <a:ext cx="3113298" cy="29440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4B9DE7-D6DC-145E-88DE-36E1206A158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46606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E9AC13-899B-E4CD-6762-9B561019716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46606" y="2934283"/>
            <a:ext cx="3113298" cy="29440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1A70ECF0-FEC0-FDCB-0F9E-281D48167701}"/>
              </a:ext>
            </a:extLst>
          </p:cNvPr>
          <p:cNvSpPr/>
          <p:nvPr/>
        </p:nvSpPr>
        <p:spPr>
          <a:xfrm>
            <a:off x="838200" y="1841943"/>
            <a:ext cx="4360539" cy="63349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20226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3" preserve="1">
  <p:cSld name="ALT Interior slide 3">
    <p:bg>
      <p:bgPr>
        <a:solidFill>
          <a:schemeClr val="tx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2"/>
          <p:cNvSpPr txBox="1">
            <a:spLocks noGrp="1"/>
          </p:cNvSpPr>
          <p:nvPr>
            <p:ph type="body" idx="1"/>
          </p:nvPr>
        </p:nvSpPr>
        <p:spPr>
          <a:xfrm>
            <a:off x="1258824" y="2546603"/>
            <a:ext cx="967435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0" name="Google Shape;9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0591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Google Shape;93;p72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2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29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69F4-4AA8-44CF-B04F-A449610C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A1EF-3CD6-DF80-67EF-2C92C899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C3812-E2B6-D770-264E-96D9AC7FE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6FD62-EDF4-ADC9-88A9-7CBDC573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ED4E9-28D4-E16A-2621-90B016C3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ABA33-D9F9-0F31-22F9-C4F3F40E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44ABE06-361B-7341-F65F-385B8625E7BF}"/>
              </a:ext>
            </a:extLst>
          </p:cNvPr>
          <p:cNvSpPr/>
          <p:nvPr/>
        </p:nvSpPr>
        <p:spPr>
          <a:xfrm>
            <a:off x="836612" y="1994051"/>
            <a:ext cx="4360539" cy="63349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4000421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0FCC-A082-C872-C100-CE03E4F6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D73B9-5816-ECE8-52FF-B360C1623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FBCB5-3D13-EBE6-1CB0-DE7EC2C1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96207-B0AB-8322-2C76-370747F5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4FC02-963D-D2DC-FDE7-4044BCA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9E3F4-5027-FBB9-1D2E-16340021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5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3ACD-9B69-2B1E-C13D-DB02D9FE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8B342-F125-A4E1-9178-931ACC40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EA242-D5E0-3B09-A3D0-32248CF0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236A4-0441-C25B-8BF8-CD0A6AAF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F4FA2-E6E6-E9C8-1930-C27A515D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2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BB010-F3B3-B1B3-BBBB-5E58E02B0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1E305-93B8-A9D5-C405-CAA800B91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D757-827F-003F-32FC-3CC09BFF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3AC62-9CDB-979A-FEC9-D18EF9E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44F7-035E-5DF7-43C7-FB240E71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8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LT">
  <p:cSld name="Cover 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50957"/>
            <a:ext cx="121920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9"/>
          <p:cNvSpPr txBox="1">
            <a:spLocks noGrp="1"/>
          </p:cNvSpPr>
          <p:nvPr>
            <p:ph type="body" idx="1"/>
          </p:nvPr>
        </p:nvSpPr>
        <p:spPr>
          <a:xfrm>
            <a:off x="1295400" y="1760699"/>
            <a:ext cx="348456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109"/>
          <p:cNvSpPr txBox="1">
            <a:spLocks noGrp="1"/>
          </p:cNvSpPr>
          <p:nvPr>
            <p:ph type="body" idx="2"/>
          </p:nvPr>
        </p:nvSpPr>
        <p:spPr>
          <a:xfrm>
            <a:off x="1295400" y="3190422"/>
            <a:ext cx="36353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109"/>
          <p:cNvSpPr txBox="1">
            <a:spLocks noGrp="1"/>
          </p:cNvSpPr>
          <p:nvPr>
            <p:ph type="title"/>
          </p:nvPr>
        </p:nvSpPr>
        <p:spPr>
          <a:xfrm>
            <a:off x="1295400" y="2057400"/>
            <a:ext cx="6400800" cy="11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109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457730" cy="13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7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BC50-0263-4597-8F5F-6B8524C137B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0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567F-97D8-967D-D217-CD3DD779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A7E8-4C3E-1719-1E71-FCE88AC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79A9-DAB2-1518-25A7-64B74C93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734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F6B92-C414-DA6B-B30D-A0E8A8F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416AA-474D-9154-3795-0D51A9AD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3C64-9A05-59D7-C830-D2845492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1F84E9-CD6A-6D99-6C4C-D6EC7322C769}"/>
              </a:ext>
            </a:extLst>
          </p:cNvPr>
          <p:cNvCxnSpPr/>
          <p:nvPr/>
        </p:nvCxnSpPr>
        <p:spPr>
          <a:xfrm>
            <a:off x="838200" y="2057400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31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BB5B-C6FF-98EB-B8F6-7716252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3BDE-5567-A27A-EE6D-6F0EC859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50E3-4D60-AD82-8F74-2C6525B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9278-93F3-39E1-261D-1DB19189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8F8A-8960-7245-409D-3D38530B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A881-77E8-6CC7-19E6-EA87C82C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FEFD1-F5D1-9931-C76C-A5B3E4A7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492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999B0-BBA6-48A7-F0C7-1D226D25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4946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2C5D-2C08-1584-C27A-CCC9E204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B16E-3A2E-8F6B-9685-1780B1EF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97E3-0A35-C116-9C53-2AD3ADE0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55A4A-957A-DADC-5C64-6AEA3AE2673E}"/>
              </a:ext>
            </a:extLst>
          </p:cNvPr>
          <p:cNvCxnSpPr/>
          <p:nvPr/>
        </p:nvCxnSpPr>
        <p:spPr>
          <a:xfrm>
            <a:off x="7419975" y="2049462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04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388A-8067-1785-B6B1-1BA5A0B2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058EA-08E2-0003-85BC-0753872A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C94D-9E62-DF74-5377-C509F05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1" preserve="1">
  <p:cSld name="ALT Interior slide 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3"/>
          <p:cNvSpPr txBox="1">
            <a:spLocks noGrp="1"/>
          </p:cNvSpPr>
          <p:nvPr>
            <p:ph type="body" idx="1"/>
          </p:nvPr>
        </p:nvSpPr>
        <p:spPr>
          <a:xfrm>
            <a:off x="1258824" y="2546604"/>
            <a:ext cx="967435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73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73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Google Shape;101;p73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3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3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671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 preserve="1">
  <p:cSld name="3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5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5" name="Google Shape;85;p5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4824" y="501396"/>
            <a:ext cx="602399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5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483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3" preserve="1">
  <p:cSld name="ALT Interior slide 3">
    <p:bg>
      <p:bgPr>
        <a:solidFill>
          <a:schemeClr val="tx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2"/>
          <p:cNvSpPr txBox="1">
            <a:spLocks noGrp="1"/>
          </p:cNvSpPr>
          <p:nvPr>
            <p:ph type="body" idx="1"/>
          </p:nvPr>
        </p:nvSpPr>
        <p:spPr>
          <a:xfrm>
            <a:off x="1258824" y="2546603"/>
            <a:ext cx="967435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0" name="Google Shape;90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0591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Google Shape;93;p72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2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675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1" preserve="1">
  <p:cSld name="ALT Interior slide 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3"/>
          <p:cNvSpPr txBox="1">
            <a:spLocks noGrp="1"/>
          </p:cNvSpPr>
          <p:nvPr>
            <p:ph type="body" idx="1"/>
          </p:nvPr>
        </p:nvSpPr>
        <p:spPr>
          <a:xfrm>
            <a:off x="1258824" y="2546604"/>
            <a:ext cx="967435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Google Shape;99;p73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Google Shape;100;p73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Google Shape;101;p73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3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3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962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2" preserve="1">
  <p:cSld name="ALT Interior slide 2">
    <p:bg>
      <p:bgPr>
        <a:solidFill>
          <a:schemeClr val="tx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4"/>
          <p:cNvSpPr txBox="1">
            <a:spLocks noGrp="1"/>
          </p:cNvSpPr>
          <p:nvPr>
            <p:ph type="body" idx="1"/>
          </p:nvPr>
        </p:nvSpPr>
        <p:spPr>
          <a:xfrm>
            <a:off x="1258824" y="2546604"/>
            <a:ext cx="967435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7" name="Google Shape;10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0591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4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74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Google Shape;110;p74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4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4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96333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964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5" preserve="1">
  <p:cSld name="ALT Interior slide 5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5"/>
          <p:cNvSpPr txBox="1">
            <a:spLocks noGrp="1"/>
          </p:cNvSpPr>
          <p:nvPr>
            <p:ph type="body" idx="1"/>
          </p:nvPr>
        </p:nvSpPr>
        <p:spPr>
          <a:xfrm>
            <a:off x="1258635" y="2548003"/>
            <a:ext cx="967473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6" name="Google Shape;116;p7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1396"/>
            <a:ext cx="602399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5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75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Google Shape;119;p75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5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5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090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 preserve="1">
  <p:cSld name="11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6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76"/>
          <p:cNvSpPr>
            <a:spLocks noGrp="1"/>
          </p:cNvSpPr>
          <p:nvPr>
            <p:ph type="pic" idx="3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76"/>
          <p:cNvSpPr txBox="1">
            <a:spLocks noGrp="1"/>
          </p:cNvSpPr>
          <p:nvPr>
            <p:ph type="body" idx="1"/>
          </p:nvPr>
        </p:nvSpPr>
        <p:spPr>
          <a:xfrm>
            <a:off x="609599" y="2765425"/>
            <a:ext cx="5889171" cy="346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Google Shape;127;p76"/>
          <p:cNvSpPr txBox="1">
            <a:spLocks noGrp="1"/>
          </p:cNvSpPr>
          <p:nvPr>
            <p:ph type="body" idx="4"/>
          </p:nvPr>
        </p:nvSpPr>
        <p:spPr>
          <a:xfrm>
            <a:off x="609600" y="1556426"/>
            <a:ext cx="4973638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Google Shape;128;p76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6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6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985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 preserve="1">
  <p:cSld name="13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7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77"/>
          <p:cNvSpPr>
            <a:spLocks noGrp="1"/>
          </p:cNvSpPr>
          <p:nvPr>
            <p:ph type="pic" idx="3"/>
          </p:nvPr>
        </p:nvSpPr>
        <p:spPr>
          <a:xfrm>
            <a:off x="11164824" y="504916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77"/>
          <p:cNvSpPr txBox="1">
            <a:spLocks noGrp="1"/>
          </p:cNvSpPr>
          <p:nvPr>
            <p:ph type="body" idx="1"/>
          </p:nvPr>
        </p:nvSpPr>
        <p:spPr>
          <a:xfrm>
            <a:off x="609599" y="2765425"/>
            <a:ext cx="6041571" cy="340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Google Shape;135;p77"/>
          <p:cNvSpPr txBox="1">
            <a:spLocks noGrp="1"/>
          </p:cNvSpPr>
          <p:nvPr>
            <p:ph type="body" idx="4"/>
          </p:nvPr>
        </p:nvSpPr>
        <p:spPr>
          <a:xfrm>
            <a:off x="609599" y="1556426"/>
            <a:ext cx="4973639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Google Shape;136;p77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7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7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899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FADD-FE36-4416-A332-265D65FBB70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6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567F-97D8-967D-D217-CD3DD779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A7E8-4C3E-1719-1E71-FCE88AC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79A9-DAB2-1518-25A7-64B74C93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734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F6B92-C414-DA6B-B30D-A0E8A8F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416AA-474D-9154-3795-0D51A9AD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3C64-9A05-59D7-C830-D2845492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1F84E9-CD6A-6D99-6C4C-D6EC7322C769}"/>
              </a:ext>
            </a:extLst>
          </p:cNvPr>
          <p:cNvCxnSpPr/>
          <p:nvPr/>
        </p:nvCxnSpPr>
        <p:spPr>
          <a:xfrm>
            <a:off x="838200" y="2057400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946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BB5B-C6FF-98EB-B8F6-7716252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3BDE-5567-A27A-EE6D-6F0EC859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50E3-4D60-AD82-8F74-2C6525B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9278-93F3-39E1-261D-1DB19189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8F8A-8960-7245-409D-3D38530B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2" preserve="1">
  <p:cSld name="ALT Interior slide 2">
    <p:bg>
      <p:bgPr>
        <a:solidFill>
          <a:schemeClr val="tx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4"/>
          <p:cNvSpPr txBox="1">
            <a:spLocks noGrp="1"/>
          </p:cNvSpPr>
          <p:nvPr>
            <p:ph type="body" idx="1"/>
          </p:nvPr>
        </p:nvSpPr>
        <p:spPr>
          <a:xfrm>
            <a:off x="1258824" y="2546604"/>
            <a:ext cx="967435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7" name="Google Shape;10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0591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4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9" name="Google Shape;109;p74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Google Shape;110;p74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4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4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96333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083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A881-77E8-6CC7-19E6-EA87C82C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FEFD1-F5D1-9931-C76C-A5B3E4A7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492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999B0-BBA6-48A7-F0C7-1D226D25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4946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2C5D-2C08-1584-C27A-CCC9E204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B16E-3A2E-8F6B-9685-1780B1EF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97E3-0A35-C116-9C53-2AD3ADE0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55A4A-957A-DADC-5C64-6AEA3AE2673E}"/>
              </a:ext>
            </a:extLst>
          </p:cNvPr>
          <p:cNvCxnSpPr/>
          <p:nvPr/>
        </p:nvCxnSpPr>
        <p:spPr>
          <a:xfrm>
            <a:off x="7419975" y="2049462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41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388A-8067-1785-B6B1-1BA5A0B2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058EA-08E2-0003-85BC-0753872A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C94D-9E62-DF74-5377-C509F05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9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>
  <p:cSld name="1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9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1396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9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body" idx="1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Google Shape;151;p49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266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1" preserve="1">
  <p:cSld name="Content + Imagery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8"/>
          <p:cNvSpPr>
            <a:spLocks noGrp="1"/>
          </p:cNvSpPr>
          <p:nvPr>
            <p:ph type="pic" idx="2"/>
          </p:nvPr>
        </p:nvSpPr>
        <p:spPr>
          <a:xfrm>
            <a:off x="695392" y="1104900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78"/>
          <p:cNvSpPr txBox="1">
            <a:spLocks noGrp="1"/>
          </p:cNvSpPr>
          <p:nvPr>
            <p:ph type="body" idx="1"/>
          </p:nvPr>
        </p:nvSpPr>
        <p:spPr>
          <a:xfrm>
            <a:off x="5424951" y="1400785"/>
            <a:ext cx="5486173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Google Shape;158;p78"/>
          <p:cNvSpPr txBox="1">
            <a:spLocks noGrp="1"/>
          </p:cNvSpPr>
          <p:nvPr>
            <p:ph type="body" idx="3"/>
          </p:nvPr>
        </p:nvSpPr>
        <p:spPr>
          <a:xfrm>
            <a:off x="5424951" y="2811535"/>
            <a:ext cx="548617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9" name="Google Shape;15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8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8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8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382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2" preserve="1">
  <p:cSld name="Content + Imagery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9"/>
          <p:cNvSpPr>
            <a:spLocks noGrp="1"/>
          </p:cNvSpPr>
          <p:nvPr>
            <p:ph type="pic" idx="2"/>
          </p:nvPr>
        </p:nvSpPr>
        <p:spPr>
          <a:xfrm>
            <a:off x="6845721" y="1147703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66" name="Google Shape;166;p79"/>
          <p:cNvSpPr txBox="1">
            <a:spLocks noGrp="1"/>
          </p:cNvSpPr>
          <p:nvPr>
            <p:ph type="body" idx="1"/>
          </p:nvPr>
        </p:nvSpPr>
        <p:spPr>
          <a:xfrm>
            <a:off x="602034" y="2879725"/>
            <a:ext cx="5493966" cy="198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Google Shape;167;p79"/>
          <p:cNvSpPr txBox="1">
            <a:spLocks noGrp="1"/>
          </p:cNvSpPr>
          <p:nvPr>
            <p:ph type="body" idx="3"/>
          </p:nvPr>
        </p:nvSpPr>
        <p:spPr>
          <a:xfrm>
            <a:off x="602034" y="1400785"/>
            <a:ext cx="5486173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Google Shape;168;p79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9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9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797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3" preserve="1">
  <p:cSld name="Content + Imagery 3">
    <p:bg>
      <p:bgPr>
        <a:solidFill>
          <a:schemeClr val="tx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0"/>
          <p:cNvSpPr txBox="1">
            <a:spLocks noGrp="1"/>
          </p:cNvSpPr>
          <p:nvPr>
            <p:ph type="body" idx="1"/>
          </p:nvPr>
        </p:nvSpPr>
        <p:spPr>
          <a:xfrm>
            <a:off x="609827" y="2869902"/>
            <a:ext cx="558523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3" name="Google Shape;17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498802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0"/>
          <p:cNvSpPr>
            <a:spLocks noGrp="1"/>
          </p:cNvSpPr>
          <p:nvPr>
            <p:ph type="pic" idx="2"/>
          </p:nvPr>
        </p:nvSpPr>
        <p:spPr>
          <a:xfrm>
            <a:off x="7067638" y="1258732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75" name="Google Shape;175;p80"/>
          <p:cNvSpPr txBox="1">
            <a:spLocks noGrp="1"/>
          </p:cNvSpPr>
          <p:nvPr>
            <p:ph type="body" idx="3"/>
          </p:nvPr>
        </p:nvSpPr>
        <p:spPr>
          <a:xfrm>
            <a:off x="609599" y="1556426"/>
            <a:ext cx="5630953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80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0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0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96333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651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Imagery 4" preserve="1">
  <p:cSld name="Content + Imagery 4">
    <p:bg>
      <p:bgPr>
        <a:solidFill>
          <a:schemeClr val="tx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1"/>
          <p:cNvSpPr txBox="1">
            <a:spLocks noGrp="1"/>
          </p:cNvSpPr>
          <p:nvPr>
            <p:ph type="body" idx="1"/>
          </p:nvPr>
        </p:nvSpPr>
        <p:spPr>
          <a:xfrm>
            <a:off x="609599" y="1556426"/>
            <a:ext cx="5630953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2" name="Google Shape;18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498802"/>
            <a:ext cx="604309" cy="6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1"/>
          <p:cNvSpPr>
            <a:spLocks noGrp="1"/>
          </p:cNvSpPr>
          <p:nvPr>
            <p:ph type="pic" idx="2"/>
          </p:nvPr>
        </p:nvSpPr>
        <p:spPr>
          <a:xfrm>
            <a:off x="7067638" y="1277782"/>
            <a:ext cx="4138546" cy="4008199"/>
          </a:xfrm>
          <a:prstGeom prst="ellipse">
            <a:avLst/>
          </a:prstGeom>
          <a:noFill/>
          <a:ln>
            <a:noFill/>
          </a:ln>
        </p:spPr>
      </p:sp>
      <p:sp>
        <p:nvSpPr>
          <p:cNvPr id="184" name="Google Shape;184;p81"/>
          <p:cNvSpPr txBox="1">
            <a:spLocks noGrp="1"/>
          </p:cNvSpPr>
          <p:nvPr>
            <p:ph type="body" idx="3"/>
          </p:nvPr>
        </p:nvSpPr>
        <p:spPr>
          <a:xfrm>
            <a:off x="609827" y="2869902"/>
            <a:ext cx="5630953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Google Shape;185;p81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1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1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359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preserve="1">
  <p:cSld name="4_Custom Layou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2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82"/>
          <p:cNvSpPr>
            <a:spLocks noGrp="1"/>
          </p:cNvSpPr>
          <p:nvPr>
            <p:ph type="pic" idx="3"/>
          </p:nvPr>
        </p:nvSpPr>
        <p:spPr>
          <a:xfrm>
            <a:off x="11164824" y="504916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82"/>
          <p:cNvSpPr txBox="1">
            <a:spLocks noGrp="1"/>
          </p:cNvSpPr>
          <p:nvPr>
            <p:ph type="body" idx="1"/>
          </p:nvPr>
        </p:nvSpPr>
        <p:spPr>
          <a:xfrm>
            <a:off x="609600" y="2765425"/>
            <a:ext cx="4973638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Google Shape;193;p82"/>
          <p:cNvSpPr txBox="1">
            <a:spLocks noGrp="1"/>
          </p:cNvSpPr>
          <p:nvPr>
            <p:ph type="body" idx="4"/>
          </p:nvPr>
        </p:nvSpPr>
        <p:spPr>
          <a:xfrm>
            <a:off x="609599" y="1556426"/>
            <a:ext cx="4973639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Google Shape;194;p82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2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2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320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 preserve="1">
  <p:cSld name="3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3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83"/>
          <p:cNvSpPr>
            <a:spLocks noGrp="1"/>
          </p:cNvSpPr>
          <p:nvPr>
            <p:ph type="pic" idx="3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83"/>
          <p:cNvSpPr txBox="1">
            <a:spLocks noGrp="1"/>
          </p:cNvSpPr>
          <p:nvPr>
            <p:ph type="body" idx="1"/>
          </p:nvPr>
        </p:nvSpPr>
        <p:spPr>
          <a:xfrm>
            <a:off x="609600" y="2765425"/>
            <a:ext cx="4973638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83"/>
          <p:cNvSpPr txBox="1">
            <a:spLocks noGrp="1"/>
          </p:cNvSpPr>
          <p:nvPr>
            <p:ph type="body" idx="4"/>
          </p:nvPr>
        </p:nvSpPr>
        <p:spPr>
          <a:xfrm>
            <a:off x="609600" y="1556426"/>
            <a:ext cx="4973638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Google Shape;202;p83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3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3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7526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 preserve="1">
  <p:cSld name="6_Custom Layou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4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84"/>
          <p:cNvSpPr txBox="1">
            <a:spLocks noGrp="1"/>
          </p:cNvSpPr>
          <p:nvPr>
            <p:ph type="body" idx="1"/>
          </p:nvPr>
        </p:nvSpPr>
        <p:spPr>
          <a:xfrm>
            <a:off x="602034" y="2869786"/>
            <a:ext cx="4826000" cy="243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Google Shape;208;p84"/>
          <p:cNvSpPr>
            <a:spLocks noGrp="1"/>
          </p:cNvSpPr>
          <p:nvPr>
            <p:ph type="pic" idx="3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84"/>
          <p:cNvSpPr txBox="1">
            <a:spLocks noGrp="1"/>
          </p:cNvSpPr>
          <p:nvPr>
            <p:ph type="body" idx="4"/>
          </p:nvPr>
        </p:nvSpPr>
        <p:spPr>
          <a:xfrm>
            <a:off x="602035" y="1400785"/>
            <a:ext cx="4826000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Google Shape;210;p84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4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4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0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 Interior slide 5" preserve="1">
  <p:cSld name="ALT Interior slide 5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5"/>
          <p:cNvSpPr txBox="1">
            <a:spLocks noGrp="1"/>
          </p:cNvSpPr>
          <p:nvPr>
            <p:ph type="body" idx="1"/>
          </p:nvPr>
        </p:nvSpPr>
        <p:spPr>
          <a:xfrm>
            <a:off x="1258635" y="2548003"/>
            <a:ext cx="9674731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6" name="Google Shape;116;p7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4824" y="501396"/>
            <a:ext cx="602399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5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75"/>
          <p:cNvSpPr txBox="1">
            <a:spLocks noGrp="1"/>
          </p:cNvSpPr>
          <p:nvPr>
            <p:ph type="body" idx="2"/>
          </p:nvPr>
        </p:nvSpPr>
        <p:spPr>
          <a:xfrm>
            <a:off x="463648" y="1006067"/>
            <a:ext cx="6083300" cy="28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Google Shape;119;p75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5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5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10300"/>
            <a:ext cx="121920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171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>
  <p:cSld name="2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87" y="6200989"/>
            <a:ext cx="12192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5"/>
          <p:cNvSpPr txBox="1">
            <a:spLocks noGrp="1"/>
          </p:cNvSpPr>
          <p:nvPr>
            <p:ph type="body" idx="1"/>
          </p:nvPr>
        </p:nvSpPr>
        <p:spPr>
          <a:xfrm>
            <a:off x="1600200" y="4609312"/>
            <a:ext cx="2671763" cy="23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85"/>
          <p:cNvSpPr txBox="1">
            <a:spLocks noGrp="1"/>
          </p:cNvSpPr>
          <p:nvPr>
            <p:ph type="body" idx="2"/>
          </p:nvPr>
        </p:nvSpPr>
        <p:spPr>
          <a:xfrm>
            <a:off x="1600200" y="4939038"/>
            <a:ext cx="2671762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85"/>
          <p:cNvSpPr txBox="1">
            <a:spLocks noGrp="1"/>
          </p:cNvSpPr>
          <p:nvPr>
            <p:ph type="body" idx="3"/>
          </p:nvPr>
        </p:nvSpPr>
        <p:spPr>
          <a:xfrm>
            <a:off x="1600200" y="2271713"/>
            <a:ext cx="8986838" cy="164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 b="1" i="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8" name="Google Shape;218;p8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054501"/>
            <a:ext cx="420624" cy="4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5"/>
          <p:cNvSpPr>
            <a:spLocks noGrp="1"/>
          </p:cNvSpPr>
          <p:nvPr>
            <p:ph type="pic" idx="4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85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5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531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FADD-FE36-4416-A332-265D65FBB70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9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567F-97D8-967D-D217-CD3DD779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A7E8-4C3E-1719-1E71-FCE88AC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79A9-DAB2-1518-25A7-64B74C93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734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F6B92-C414-DA6B-B30D-A0E8A8F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416AA-474D-9154-3795-0D51A9AD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3C64-9A05-59D7-C830-D2845492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1F84E9-CD6A-6D99-6C4C-D6EC7322C769}"/>
              </a:ext>
            </a:extLst>
          </p:cNvPr>
          <p:cNvCxnSpPr/>
          <p:nvPr/>
        </p:nvCxnSpPr>
        <p:spPr>
          <a:xfrm>
            <a:off x="838200" y="2057400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65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BB5B-C6FF-98EB-B8F6-7716252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3BDE-5567-A27A-EE6D-6F0EC859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50E3-4D60-AD82-8F74-2C6525B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9278-93F3-39E1-261D-1DB19189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8F8A-8960-7245-409D-3D38530B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591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A881-77E8-6CC7-19E6-EA87C82C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FEFD1-F5D1-9931-C76C-A5B3E4A7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492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999B0-BBA6-48A7-F0C7-1D226D25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4946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2C5D-2C08-1584-C27A-CCC9E204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B16E-3A2E-8F6B-9685-1780B1EF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97E3-0A35-C116-9C53-2AD3ADE0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55A4A-957A-DADC-5C64-6AEA3AE2673E}"/>
              </a:ext>
            </a:extLst>
          </p:cNvPr>
          <p:cNvCxnSpPr/>
          <p:nvPr/>
        </p:nvCxnSpPr>
        <p:spPr>
          <a:xfrm>
            <a:off x="7419975" y="2049462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74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388A-8067-1785-B6B1-1BA5A0B2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058EA-08E2-0003-85BC-0753872A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C94D-9E62-DF74-5377-C509F05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2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955B-FFDF-9964-A75E-07DA88BC8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E4C08-81A0-51D7-E0F6-A30D82374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167BB-D8F0-9B76-D4D0-CE4C50CA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3F22-F073-31EC-20E5-F0272D5D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F8B21-9864-E79B-4FD7-AA3C9B9B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0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40D4-082D-4F93-70DC-F2040103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7719-3E91-CE62-C182-9BE1D100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D875-4400-EBD3-DA7B-15BB60B9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BD861-AA77-E3C2-DFF9-8E129FE3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BEB2-1378-EC16-049F-0218CB28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3252AF5D-83F2-EC66-7942-96FB57607684}"/>
              </a:ext>
            </a:extLst>
          </p:cNvPr>
          <p:cNvSpPr/>
          <p:nvPr/>
        </p:nvSpPr>
        <p:spPr>
          <a:xfrm>
            <a:off x="838200" y="1582786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13257382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940C-F292-541F-6FF6-1215C702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2857-8936-64AB-9368-32A39084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2B1B-783F-CA92-D996-0010E9C9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F5A73-AE67-1B2E-B791-0CB4437E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9F00-1D30-76E8-367D-D0A356F9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16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D95F-48D5-0679-D158-A6681CD3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C911-1C44-02C8-ECE7-152239918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775E9-DC22-27F5-FC48-E75774785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1FB01-3524-E1F7-C8DA-98CD0998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DA05E-3CC1-F18A-A4DE-8EF5CA59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D62F1-F39B-3722-5215-95D6CD15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D905ABC-DADA-A78F-6870-5029811061A3}"/>
              </a:ext>
            </a:extLst>
          </p:cNvPr>
          <p:cNvSpPr/>
          <p:nvPr/>
        </p:nvSpPr>
        <p:spPr>
          <a:xfrm>
            <a:off x="838200" y="1577863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2534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 preserve="1">
  <p:cSld name="11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6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76"/>
          <p:cNvSpPr>
            <a:spLocks noGrp="1"/>
          </p:cNvSpPr>
          <p:nvPr>
            <p:ph type="pic" idx="3"/>
          </p:nvPr>
        </p:nvSpPr>
        <p:spPr>
          <a:xfrm>
            <a:off x="11164824" y="502920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76"/>
          <p:cNvSpPr txBox="1">
            <a:spLocks noGrp="1"/>
          </p:cNvSpPr>
          <p:nvPr>
            <p:ph type="body" idx="1"/>
          </p:nvPr>
        </p:nvSpPr>
        <p:spPr>
          <a:xfrm>
            <a:off x="609599" y="2765425"/>
            <a:ext cx="5889171" cy="346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Google Shape;127;p76"/>
          <p:cNvSpPr txBox="1">
            <a:spLocks noGrp="1"/>
          </p:cNvSpPr>
          <p:nvPr>
            <p:ph type="body" idx="4"/>
          </p:nvPr>
        </p:nvSpPr>
        <p:spPr>
          <a:xfrm>
            <a:off x="609600" y="1556426"/>
            <a:ext cx="4973638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Google Shape;128;p76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6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6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033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0A13-9CD0-2203-17BE-46C584A0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7D362-98D0-8A8B-9194-04C972BC4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CE50B-F9A1-577C-AB05-89BE14838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56C57-C6BF-9902-096E-665E6B332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A44EA-345E-30E0-DB61-D4E007A77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0D798-7252-E476-226B-06FF531E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E76AE-5E06-9752-E293-E38039B1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FEBA2-ACD2-FF94-35F2-D6CD8FC8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70EC038F-2725-3E3E-65AA-02A5E59AF02F}"/>
              </a:ext>
            </a:extLst>
          </p:cNvPr>
          <p:cNvSpPr/>
          <p:nvPr/>
        </p:nvSpPr>
        <p:spPr>
          <a:xfrm>
            <a:off x="836612" y="1576388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37947053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B330-97D1-5CB0-E29A-531B3187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0EB9D-3F3F-A35E-CD83-A581249B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EE9BC-673A-DAB9-2ECC-FA157A70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C32A7-159F-C372-33CE-44DAB57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7C5B3E7-0782-CB50-91C9-7900B87CD679}"/>
              </a:ext>
            </a:extLst>
          </p:cNvPr>
          <p:cNvSpPr/>
          <p:nvPr/>
        </p:nvSpPr>
        <p:spPr>
          <a:xfrm>
            <a:off x="836612" y="1576388"/>
            <a:ext cx="7867650" cy="114300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718822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B330-97D1-5CB0-E29A-531B3187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29"/>
            <a:ext cx="41148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0EB9D-3F3F-A35E-CD83-A581249B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EE9BC-673A-DAB9-2ECC-FA157A70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C32A7-159F-C372-33CE-44DAB57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61F3593-87AE-06F0-944C-45513C6A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405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3BB384-739E-BFD5-ACDE-39D01578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7405" y="2934283"/>
            <a:ext cx="3113298" cy="29440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06F7F6-0B6E-B4CA-3647-BB830D388E1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28001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7507D7-AF91-C0EB-E675-F91046D2E0D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8001" y="2934283"/>
            <a:ext cx="3113298" cy="29440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4B9DE7-D6DC-145E-88DE-36E1206A158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46606" y="2110371"/>
            <a:ext cx="3113298" cy="65830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E9AC13-899B-E4CD-6762-9B561019716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46606" y="2934283"/>
            <a:ext cx="3113298" cy="29440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1A70ECF0-FEC0-FDCB-0F9E-281D48167701}"/>
              </a:ext>
            </a:extLst>
          </p:cNvPr>
          <p:cNvSpPr/>
          <p:nvPr/>
        </p:nvSpPr>
        <p:spPr>
          <a:xfrm>
            <a:off x="838200" y="1841943"/>
            <a:ext cx="4360539" cy="63349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1455117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69F4-4AA8-44CF-B04F-A449610C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3A1EF-3CD6-DF80-67EF-2C92C899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C3812-E2B6-D770-264E-96D9AC7FE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6FD62-EDF4-ADC9-88A9-7CBDC573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ED4E9-28D4-E16A-2621-90B016C3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ABA33-D9F9-0F31-22F9-C4F3F40E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44ABE06-361B-7341-F65F-385B8625E7BF}"/>
              </a:ext>
            </a:extLst>
          </p:cNvPr>
          <p:cNvSpPr/>
          <p:nvPr/>
        </p:nvSpPr>
        <p:spPr>
          <a:xfrm>
            <a:off x="836612" y="1994051"/>
            <a:ext cx="4360539" cy="63349"/>
          </a:xfrm>
          <a:prstGeom prst="rect">
            <a:avLst/>
          </a:prstGeom>
          <a:solidFill>
            <a:srgbClr val="112542"/>
          </a:solidFill>
          <a:ln>
            <a:solidFill>
              <a:srgbClr val="112542"/>
            </a:solidFill>
          </a:ln>
        </p:spPr>
      </p:sp>
    </p:spTree>
    <p:extLst>
      <p:ext uri="{BB962C8B-B14F-4D97-AF65-F5344CB8AC3E}">
        <p14:creationId xmlns:p14="http://schemas.microsoft.com/office/powerpoint/2010/main" val="287290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0FCC-A082-C872-C100-CE03E4F6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D73B9-5816-ECE8-52FF-B360C1623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FBCB5-3D13-EBE6-1CB0-DE7EC2C16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96207-B0AB-8322-2C76-370747F5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4FC02-963D-D2DC-FDE7-4044BCA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9E3F4-5027-FBB9-1D2E-16340021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4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3ACD-9B69-2B1E-C13D-DB02D9FE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8B342-F125-A4E1-9178-931ACC40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EA242-D5E0-3B09-A3D0-32248CF0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236A4-0441-C25B-8BF8-CD0A6AAF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F4FA2-E6E6-E9C8-1930-C27A515D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3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BB010-F3B3-B1B3-BBBB-5E58E02B0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1E305-93B8-A9D5-C405-CAA800B91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D757-827F-003F-32FC-3CC09BFF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3AC62-9CDB-979A-FEC9-D18EF9E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44F7-035E-5DF7-43C7-FB240E71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5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388A-8067-1785-B6B1-1BA5A0B2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058EA-08E2-0003-85BC-0753872A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C94D-9E62-DF74-5377-C509F05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433B3-68FC-4613-A1D9-CCE362E6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549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LT">
  <p:cSld name="Cover 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50957"/>
            <a:ext cx="121920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9"/>
          <p:cNvSpPr txBox="1">
            <a:spLocks noGrp="1"/>
          </p:cNvSpPr>
          <p:nvPr>
            <p:ph type="body" idx="1"/>
          </p:nvPr>
        </p:nvSpPr>
        <p:spPr>
          <a:xfrm>
            <a:off x="1295400" y="1760699"/>
            <a:ext cx="348456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109"/>
          <p:cNvSpPr txBox="1">
            <a:spLocks noGrp="1"/>
          </p:cNvSpPr>
          <p:nvPr>
            <p:ph type="body" idx="2"/>
          </p:nvPr>
        </p:nvSpPr>
        <p:spPr>
          <a:xfrm>
            <a:off x="1295400" y="3190422"/>
            <a:ext cx="3635375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109"/>
          <p:cNvSpPr txBox="1">
            <a:spLocks noGrp="1"/>
          </p:cNvSpPr>
          <p:nvPr>
            <p:ph type="title"/>
          </p:nvPr>
        </p:nvSpPr>
        <p:spPr>
          <a:xfrm>
            <a:off x="1295400" y="2057400"/>
            <a:ext cx="6400800" cy="11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109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457730" cy="13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73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C0C-C0B0-AC02-5B08-91061274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F22A5-75A7-BA25-6DFB-5E96CE9B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5B1E-A19A-1730-D7EB-CA6080A0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BC50-0263-4597-8F5F-6B8524C137B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CA7A-1EEE-1C53-4681-8B5DE4F3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B7A4-B225-0ADA-C002-11D753C6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 preserve="1">
  <p:cSld name="13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7"/>
          <p:cNvSpPr>
            <a:spLocks noGrp="1"/>
          </p:cNvSpPr>
          <p:nvPr>
            <p:ph type="pic" idx="2"/>
          </p:nvPr>
        </p:nvSpPr>
        <p:spPr>
          <a:xfrm>
            <a:off x="5428034" y="-29023"/>
            <a:ext cx="6763966" cy="6887023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77"/>
          <p:cNvSpPr>
            <a:spLocks noGrp="1"/>
          </p:cNvSpPr>
          <p:nvPr>
            <p:ph type="pic" idx="3"/>
          </p:nvPr>
        </p:nvSpPr>
        <p:spPr>
          <a:xfrm>
            <a:off x="11164824" y="504916"/>
            <a:ext cx="604309" cy="604309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77"/>
          <p:cNvSpPr txBox="1">
            <a:spLocks noGrp="1"/>
          </p:cNvSpPr>
          <p:nvPr>
            <p:ph type="body" idx="1"/>
          </p:nvPr>
        </p:nvSpPr>
        <p:spPr>
          <a:xfrm>
            <a:off x="609599" y="2765425"/>
            <a:ext cx="6041571" cy="340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Google Shape;135;p77"/>
          <p:cNvSpPr txBox="1">
            <a:spLocks noGrp="1"/>
          </p:cNvSpPr>
          <p:nvPr>
            <p:ph type="body" idx="4"/>
          </p:nvPr>
        </p:nvSpPr>
        <p:spPr>
          <a:xfrm>
            <a:off x="609599" y="1556426"/>
            <a:ext cx="4973639" cy="106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1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Google Shape;136;p77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7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7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110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567F-97D8-967D-D217-CD3DD779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A7E8-4C3E-1719-1E71-FCE88AC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779A9-DAB2-1518-25A7-64B74C93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734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F6B92-C414-DA6B-B30D-A0E8A8F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416AA-474D-9154-3795-0D51A9AD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13C64-9A05-59D7-C830-D2845492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1F84E9-CD6A-6D99-6C4C-D6EC7322C769}"/>
              </a:ext>
            </a:extLst>
          </p:cNvPr>
          <p:cNvCxnSpPr/>
          <p:nvPr/>
        </p:nvCxnSpPr>
        <p:spPr>
          <a:xfrm>
            <a:off x="838200" y="2057400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14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BB5B-C6FF-98EB-B8F6-7716252B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3BDE-5567-A27A-EE6D-6F0EC859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50E3-4D60-AD82-8F74-2C6525B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9278-93F3-39E1-261D-1DB19189E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18F8A-8960-7245-409D-3D38530B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40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A881-77E8-6CC7-19E6-EA87C82C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FEFD1-F5D1-9931-C76C-A5B3E4A7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4492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999B0-BBA6-48A7-F0C7-1D226D25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4946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62C5D-2C08-1584-C27A-CCC9E204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EB16E-3A2E-8F6B-9685-1780B1EF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97E3-0A35-C116-9C53-2AD3ADE0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55A4A-957A-DADC-5C64-6AEA3AE2673E}"/>
              </a:ext>
            </a:extLst>
          </p:cNvPr>
          <p:cNvCxnSpPr/>
          <p:nvPr/>
        </p:nvCxnSpPr>
        <p:spPr>
          <a:xfrm>
            <a:off x="7419975" y="2049462"/>
            <a:ext cx="392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26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388A-8067-1785-B6B1-1BA5A0B2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BBA988-8341-486B-BCCA-AB4D6E73C98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058EA-08E2-0003-85BC-0753872A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FC94D-9E62-DF74-5377-C509F05D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5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6620" y="6106295"/>
            <a:ext cx="2016016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2"/>
          <p:cNvSpPr txBox="1"/>
          <p:nvPr/>
        </p:nvSpPr>
        <p:spPr>
          <a:xfrm>
            <a:off x="1286380" y="3176964"/>
            <a:ext cx="6343185" cy="2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42"/>
          <p:cNvSpPr txBox="1">
            <a:spLocks noGrp="1"/>
          </p:cNvSpPr>
          <p:nvPr>
            <p:ph type="title"/>
          </p:nvPr>
        </p:nvSpPr>
        <p:spPr>
          <a:xfrm>
            <a:off x="1295400" y="2057400"/>
            <a:ext cx="6400800" cy="11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457730" cy="13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0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pos="264">
          <p15:clr>
            <a:srgbClr val="F26B43"/>
          </p15:clr>
        </p15:guide>
        <p15:guide id="3" pos="7416">
          <p15:clr>
            <a:srgbClr val="F26B43"/>
          </p15:clr>
        </p15:guide>
        <p15:guide id="4" orient="horz" pos="4056">
          <p15:clr>
            <a:srgbClr val="F26B43"/>
          </p15:clr>
        </p15:guide>
        <p15:guide id="5" orient="horz" pos="1992">
          <p15:clr>
            <a:srgbClr val="F26B43"/>
          </p15:clr>
        </p15:guide>
        <p15:guide id="6" orient="horz" pos="1296">
          <p15:clr>
            <a:srgbClr val="F26B43"/>
          </p15:clr>
        </p15:guide>
        <p15:guide id="7" pos="816">
          <p15:clr>
            <a:srgbClr val="F26B43"/>
          </p15:clr>
        </p15:guide>
        <p15:guide id="8" pos="484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36620" y="6106295"/>
            <a:ext cx="2016016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2"/>
          <p:cNvSpPr txBox="1"/>
          <p:nvPr/>
        </p:nvSpPr>
        <p:spPr>
          <a:xfrm>
            <a:off x="1286380" y="3176964"/>
            <a:ext cx="6343185" cy="2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42"/>
          <p:cNvSpPr txBox="1">
            <a:spLocks noGrp="1"/>
          </p:cNvSpPr>
          <p:nvPr>
            <p:ph type="title"/>
          </p:nvPr>
        </p:nvSpPr>
        <p:spPr>
          <a:xfrm>
            <a:off x="1295400" y="2057400"/>
            <a:ext cx="6400800" cy="11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457730" cy="13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58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pos="264">
          <p15:clr>
            <a:srgbClr val="F26B43"/>
          </p15:clr>
        </p15:guide>
        <p15:guide id="3" pos="7416">
          <p15:clr>
            <a:srgbClr val="F26B43"/>
          </p15:clr>
        </p15:guide>
        <p15:guide id="4" orient="horz" pos="4056">
          <p15:clr>
            <a:srgbClr val="F26B43"/>
          </p15:clr>
        </p15:guide>
        <p15:guide id="5" orient="horz" pos="1992">
          <p15:clr>
            <a:srgbClr val="F26B43"/>
          </p15:clr>
        </p15:guide>
        <p15:guide id="6" orient="horz" pos="1296">
          <p15:clr>
            <a:srgbClr val="F26B43"/>
          </p15:clr>
        </p15:guide>
        <p15:guide id="7" pos="816">
          <p15:clr>
            <a:srgbClr val="F26B43"/>
          </p15:clr>
        </p15:guide>
        <p15:guide id="8" pos="48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/>
          <p:nvPr/>
        </p:nvSpPr>
        <p:spPr>
          <a:xfrm>
            <a:off x="964138" y="2656902"/>
            <a:ext cx="3314503" cy="19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entury Gothic"/>
              <a:buNone/>
            </a:pPr>
            <a:endParaRPr sz="1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46" descr="A close up of a sig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64824" y="501396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342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84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16">
          <p15:clr>
            <a:srgbClr val="F26B43"/>
          </p15:clr>
        </p15:guide>
        <p15:guide id="2" pos="264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624">
          <p15:clr>
            <a:srgbClr val="F26B43"/>
          </p15:clr>
        </p15:guide>
        <p15:guide id="5" orient="horz" pos="696">
          <p15:clr>
            <a:srgbClr val="F26B43"/>
          </p15:clr>
        </p15:guide>
        <p15:guide id="6" orient="horz" pos="3912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4128">
          <p15:clr>
            <a:srgbClr val="F26B43"/>
          </p15:clr>
        </p15:guide>
        <p15:guide id="9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/>
          <p:nvPr/>
        </p:nvSpPr>
        <p:spPr>
          <a:xfrm>
            <a:off x="964138" y="2656902"/>
            <a:ext cx="3314503" cy="19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entury Gothic"/>
              <a:buNone/>
            </a:pPr>
            <a:endParaRPr sz="1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48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2" name="Google Shape;142;p48" descr="A close up of a sig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64824" y="501396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48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3511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70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16">
          <p15:clr>
            <a:srgbClr val="F26B43"/>
          </p15:clr>
        </p15:guide>
        <p15:guide id="2" pos="264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624">
          <p15:clr>
            <a:srgbClr val="F26B43"/>
          </p15:clr>
        </p15:guide>
        <p15:guide id="5" orient="horz" pos="696">
          <p15:clr>
            <a:srgbClr val="F26B43"/>
          </p15:clr>
        </p15:guide>
        <p15:guide id="6" orient="horz" pos="3912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4152">
          <p15:clr>
            <a:srgbClr val="F26B43"/>
          </p15:clr>
        </p15:guide>
        <p15:guide id="9" orient="horz" pos="40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7D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FCC62-188D-A60A-9B32-3A77F786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85518-EF13-A773-F263-84371504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C27F2FAB-F4F7-B954-CDDC-1F9978C3F933}"/>
              </a:ext>
            </a:extLst>
          </p:cNvPr>
          <p:cNvSpPr/>
          <p:nvPr/>
        </p:nvSpPr>
        <p:spPr>
          <a:xfrm>
            <a:off x="0" y="5631679"/>
            <a:ext cx="12192000" cy="1226322"/>
          </a:xfrm>
          <a:prstGeom prst="rect">
            <a:avLst/>
          </a:prstGeom>
          <a:solidFill>
            <a:srgbClr val="112542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E3AB45A-4E31-294F-B473-97CD7E145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6" y="5690586"/>
            <a:ext cx="1592148" cy="104932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71772E-B3AA-69E2-A10E-E5B4B8F8AE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6" y="5511431"/>
            <a:ext cx="1445811" cy="14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8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7D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377AC-66A1-0CD3-6703-1577B460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9A32A-3F58-5706-A5AB-33859269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8772-FFD4-AD19-6A29-593054DEF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EA5F-E964-5E59-02A4-AE381D70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36F34-A9C8-E673-692D-79C2EECC8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807D6D-DFF8-C8C4-5A27-E3F88029C7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3299"/>
            <a:ext cx="1547327" cy="15473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A6F691E-7692-02FC-6166-93920CA0DD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73" y="5838201"/>
            <a:ext cx="2562808" cy="7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36620" y="6106295"/>
            <a:ext cx="2016016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2"/>
          <p:cNvSpPr txBox="1"/>
          <p:nvPr/>
        </p:nvSpPr>
        <p:spPr>
          <a:xfrm>
            <a:off x="1286380" y="3176964"/>
            <a:ext cx="6343185" cy="23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42"/>
          <p:cNvSpPr txBox="1">
            <a:spLocks noGrp="1"/>
          </p:cNvSpPr>
          <p:nvPr>
            <p:ph type="title"/>
          </p:nvPr>
        </p:nvSpPr>
        <p:spPr>
          <a:xfrm>
            <a:off x="1295400" y="2057400"/>
            <a:ext cx="6400800" cy="111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sldNum" idx="12"/>
          </p:nvPr>
        </p:nvSpPr>
        <p:spPr>
          <a:xfrm>
            <a:off x="457200" y="6400800"/>
            <a:ext cx="457730" cy="13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B1DB0FB8-914F-4616-B5E7-6B056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93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pos="264">
          <p15:clr>
            <a:srgbClr val="F26B43"/>
          </p15:clr>
        </p15:guide>
        <p15:guide id="3" pos="7416">
          <p15:clr>
            <a:srgbClr val="F26B43"/>
          </p15:clr>
        </p15:guide>
        <p15:guide id="4" orient="horz" pos="4056">
          <p15:clr>
            <a:srgbClr val="F26B43"/>
          </p15:clr>
        </p15:guide>
        <p15:guide id="5" orient="horz" pos="1992">
          <p15:clr>
            <a:srgbClr val="F26B43"/>
          </p15:clr>
        </p15:guide>
        <p15:guide id="6" orient="horz" pos="1296">
          <p15:clr>
            <a:srgbClr val="F26B43"/>
          </p15:clr>
        </p15:guide>
        <p15:guide id="7" pos="816">
          <p15:clr>
            <a:srgbClr val="F26B43"/>
          </p15:clr>
        </p15:guide>
        <p15:guide id="8" pos="48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/>
          <p:nvPr/>
        </p:nvSpPr>
        <p:spPr>
          <a:xfrm>
            <a:off x="964138" y="2656902"/>
            <a:ext cx="3314503" cy="19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entury Gothic"/>
              <a:buNone/>
            </a:pPr>
            <a:endParaRPr sz="1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9" name="Google Shape;69;p46" descr="A close up of a sig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64824" y="501396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11517942" y="6415849"/>
            <a:ext cx="296277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363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16">
          <p15:clr>
            <a:srgbClr val="F26B43"/>
          </p15:clr>
        </p15:guide>
        <p15:guide id="2" pos="264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624">
          <p15:clr>
            <a:srgbClr val="F26B43"/>
          </p15:clr>
        </p15:guide>
        <p15:guide id="5" orient="horz" pos="696">
          <p15:clr>
            <a:srgbClr val="F26B43"/>
          </p15:clr>
        </p15:guide>
        <p15:guide id="6" orient="horz" pos="3912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4128">
          <p15:clr>
            <a:srgbClr val="F26B43"/>
          </p15:clr>
        </p15:guide>
        <p15:guide id="9" orient="horz" pos="40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/>
          <p:nvPr/>
        </p:nvSpPr>
        <p:spPr>
          <a:xfrm>
            <a:off x="964138" y="2656902"/>
            <a:ext cx="3314503" cy="19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entury Gothic"/>
              <a:buNone/>
            </a:pPr>
            <a:endParaRPr sz="1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48"/>
          <p:cNvSpPr txBox="1">
            <a:spLocks noGrp="1"/>
          </p:cNvSpPr>
          <p:nvPr>
            <p:ph type="title"/>
          </p:nvPr>
        </p:nvSpPr>
        <p:spPr>
          <a:xfrm>
            <a:off x="463648" y="567041"/>
            <a:ext cx="608286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2" name="Google Shape;142;p48" descr="A close up of a sig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64824" y="501396"/>
            <a:ext cx="603504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ftr" idx="11"/>
          </p:nvPr>
        </p:nvSpPr>
        <p:spPr>
          <a:xfrm>
            <a:off x="9209006" y="6420242"/>
            <a:ext cx="1463543" cy="1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dt" idx="10"/>
          </p:nvPr>
        </p:nvSpPr>
        <p:spPr>
          <a:xfrm>
            <a:off x="10672549" y="6420241"/>
            <a:ext cx="832514" cy="1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48"/>
          <p:cNvSpPr txBox="1">
            <a:spLocks noGrp="1"/>
          </p:cNvSpPr>
          <p:nvPr>
            <p:ph type="sldNum" idx="12"/>
          </p:nvPr>
        </p:nvSpPr>
        <p:spPr>
          <a:xfrm>
            <a:off x="11505063" y="6420241"/>
            <a:ext cx="324997" cy="140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404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416">
          <p15:clr>
            <a:srgbClr val="F26B43"/>
          </p15:clr>
        </p15:guide>
        <p15:guide id="2" pos="264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624">
          <p15:clr>
            <a:srgbClr val="F26B43"/>
          </p15:clr>
        </p15:guide>
        <p15:guide id="5" orient="horz" pos="696">
          <p15:clr>
            <a:srgbClr val="F26B43"/>
          </p15:clr>
        </p15:guide>
        <p15:guide id="6" orient="horz" pos="3912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4152">
          <p15:clr>
            <a:srgbClr val="F26B43"/>
          </p15:clr>
        </p15:guide>
        <p15:guide id="9" orient="horz" pos="400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7D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377AC-66A1-0CD3-6703-1577B460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9A32A-3F58-5706-A5AB-33859269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8772-FFD4-AD19-6A29-593054DEF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0486-E189-4F5D-B5D5-F0C89744E9F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EA5F-E964-5E59-02A4-AE381D70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36F34-A9C8-E673-692D-79C2EECC8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2E27-A283-4DFC-BBA7-2E303BC071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807D6D-DFF8-C8C4-5A27-E3F88029C7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3299"/>
            <a:ext cx="1547327" cy="154732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A6F691E-7692-02FC-6166-93920CA0DD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73" y="5838201"/>
            <a:ext cx="2562808" cy="7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739" y="1417638"/>
            <a:ext cx="5115886" cy="4119096"/>
          </a:xfrm>
        </p:spPr>
        <p:txBody>
          <a:bodyPr>
            <a:normAutofit/>
          </a:bodyPr>
          <a:lstStyle/>
          <a:p>
            <a:r>
              <a:rPr lang="en-US" dirty="0"/>
              <a:t>Federal share/grantee share</a:t>
            </a:r>
          </a:p>
          <a:p>
            <a:r>
              <a:rPr lang="en-US" dirty="0"/>
              <a:t>Line items (Category headings)</a:t>
            </a:r>
          </a:p>
          <a:p>
            <a:r>
              <a:rPr lang="en-US" dirty="0"/>
              <a:t>Budget Modifications and the 10% rule</a:t>
            </a:r>
          </a:p>
          <a:p>
            <a:pPr lvl="1"/>
            <a:r>
              <a:rPr lang="en-US" dirty="0"/>
              <a:t>Planning Grant Special Terms and Conditions IV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6707A4-EDD1-4E39-88B8-61D27F55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&amp; Budget Narrative </a:t>
            </a:r>
            <a:r>
              <a:rPr lang="en-US" sz="2400" dirty="0" err="1"/>
              <a:t>eGrants</a:t>
            </a:r>
            <a:endParaRPr lang="en-US" sz="2400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CF263E1-B35E-4BA8-9405-CAECE56D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83" y="1417638"/>
            <a:ext cx="5512904" cy="39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231" y="1905000"/>
            <a:ext cx="5376685" cy="377434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Staff timesheets should show ALL hours worked</a:t>
            </a:r>
          </a:p>
          <a:p>
            <a:pPr lvl="2"/>
            <a:r>
              <a:rPr lang="en-US" dirty="0"/>
              <a:t>Distinguish between grant and </a:t>
            </a:r>
            <a:r>
              <a:rPr lang="en-US" dirty="0" err="1"/>
              <a:t>nongrant</a:t>
            </a:r>
            <a:r>
              <a:rPr lang="en-US" dirty="0"/>
              <a:t> hours</a:t>
            </a:r>
          </a:p>
          <a:p>
            <a:pPr lvl="2"/>
            <a:r>
              <a:rPr lang="en-US" dirty="0"/>
              <a:t>Among grant hours, an allocation between grantee share and federal share that accords with PER should be recorded</a:t>
            </a:r>
          </a:p>
          <a:p>
            <a:pPr lvl="2"/>
            <a:r>
              <a:rPr lang="en-US" dirty="0"/>
              <a:t>Allocate based on ALL hours--30 hours is 75% of a 40 hour week, but 60% of a 50 hour week</a:t>
            </a:r>
          </a:p>
          <a:p>
            <a:pPr lvl="1"/>
            <a:r>
              <a:rPr lang="en-US" dirty="0"/>
              <a:t>Verified by employee and supervisor</a:t>
            </a:r>
          </a:p>
          <a:p>
            <a:pPr lvl="1"/>
            <a:r>
              <a:rPr lang="en-US" dirty="0"/>
              <a:t>Best practice is to invoice for reimbursement of payments PAID during reporting period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6707A4-EDD1-4E39-88B8-61D27F55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274638"/>
            <a:ext cx="8703578" cy="1630362"/>
          </a:xfrm>
        </p:spPr>
        <p:txBody>
          <a:bodyPr/>
          <a:lstStyle/>
          <a:p>
            <a:r>
              <a:rPr lang="en-US" dirty="0"/>
              <a:t>Timekeeping </a:t>
            </a:r>
            <a:br>
              <a:rPr lang="en-US" dirty="0"/>
            </a:br>
            <a:r>
              <a:rPr lang="en-US" sz="1800" dirty="0"/>
              <a:t>2 CFR 200.430</a:t>
            </a:r>
            <a:br>
              <a:rPr lang="en-US" sz="1800" dirty="0"/>
            </a:br>
            <a:r>
              <a:rPr lang="en-US" sz="1800" dirty="0"/>
              <a:t>Planning Grant ST&amp;C II B</a:t>
            </a: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5DA48CE-86B2-4CB7-B1B0-E50DF7C0D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68" y="152400"/>
            <a:ext cx="370618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9" y="274638"/>
            <a:ext cx="8930081" cy="1143000"/>
          </a:xfrm>
        </p:spPr>
        <p:txBody>
          <a:bodyPr>
            <a:normAutofit fontScale="90000"/>
          </a:bodyPr>
          <a:lstStyle/>
          <a:p>
            <a:pPr marL="114300"/>
            <a:r>
              <a:rPr lang="en-US" sz="5400" dirty="0"/>
              <a:t>Invoicing/Drawing Funds</a:t>
            </a:r>
            <a:br>
              <a:rPr lang="en-US" sz="5400" dirty="0"/>
            </a:b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/>
              <a:t>Planning Grant Special Terms and Conditions II E1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9354" y="1709956"/>
            <a:ext cx="5795395" cy="5075238"/>
          </a:xfrm>
        </p:spPr>
        <p:txBody>
          <a:bodyPr>
            <a:normAutofit/>
          </a:bodyPr>
          <a:lstStyle/>
          <a:p>
            <a:r>
              <a:rPr lang="en-US" dirty="0"/>
              <a:t>Signed A19 invoice form in pdf format (template in workbook)</a:t>
            </a:r>
          </a:p>
          <a:p>
            <a:r>
              <a:rPr lang="en-US" dirty="0"/>
              <a:t>Excel workbook with PERs completed to date </a:t>
            </a:r>
          </a:p>
          <a:p>
            <a:r>
              <a:rPr lang="en-US" dirty="0"/>
              <a:t>Planning Grants provide an itemized GL and staff timesheets</a:t>
            </a:r>
          </a:p>
          <a:p>
            <a:r>
              <a:rPr lang="en-US" dirty="0"/>
              <a:t>Be sure to register as a state vendor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C0BA6-73A0-44B9-B5C4-D2F63353A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49" y="1503157"/>
            <a:ext cx="4768719" cy="35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967BE81-1E92-4AAF-A4E7-EF625E50F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0"/>
            <a:ext cx="8160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87"/>
          </a:xfrm>
        </p:spPr>
        <p:txBody>
          <a:bodyPr/>
          <a:lstStyle/>
          <a:p>
            <a:pPr algn="ctr"/>
            <a:r>
              <a:rPr lang="en-US" dirty="0"/>
              <a:t>Invoice Package - 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444" y="2219092"/>
            <a:ext cx="4094355" cy="2867739"/>
          </a:xfrm>
        </p:spPr>
        <p:txBody>
          <a:bodyPr/>
          <a:lstStyle/>
          <a:p>
            <a:r>
              <a:rPr lang="en-US" dirty="0"/>
              <a:t>Periodic Expense Reports (PER) by Month in Fiscal Workbook</a:t>
            </a:r>
          </a:p>
          <a:p>
            <a:pPr lvl="1"/>
            <a:r>
              <a:rPr lang="en-US" dirty="0"/>
              <a:t>Fill out current monthly expenditures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8" y="1319212"/>
            <a:ext cx="6076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5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Invoice Package - 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Expense Reports (PER) by Month in Fiscal Workbook</a:t>
            </a:r>
          </a:p>
          <a:p>
            <a:pPr lvl="1"/>
            <a:r>
              <a:rPr lang="en-US" dirty="0"/>
              <a:t>Fill out indirect costs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8" y="2940206"/>
            <a:ext cx="62579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Invoice Package - 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618046"/>
          </a:xfrm>
        </p:spPr>
        <p:txBody>
          <a:bodyPr/>
          <a:lstStyle/>
          <a:p>
            <a:r>
              <a:rPr lang="en-US" dirty="0"/>
              <a:t>Periodic Expense Reports (PER) by Month in Fiscal Workbook</a:t>
            </a:r>
          </a:p>
          <a:p>
            <a:pPr lvl="1"/>
            <a:r>
              <a:rPr lang="en-US" dirty="0"/>
              <a:t>The form will track Year-To-Date and Budget vs YTD (auto </a:t>
            </a:r>
            <a:r>
              <a:rPr lang="en-US" dirty="0" err="1"/>
              <a:t>calc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404937"/>
            <a:ext cx="5048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9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Invoice Package - 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927" y="2129883"/>
            <a:ext cx="5142571" cy="3298922"/>
          </a:xfrm>
        </p:spPr>
        <p:txBody>
          <a:bodyPr/>
          <a:lstStyle/>
          <a:p>
            <a:r>
              <a:rPr lang="en-US" dirty="0"/>
              <a:t>Periodic Expense Reports (PER) by Month in Fiscal Workbook</a:t>
            </a:r>
          </a:p>
          <a:p>
            <a:pPr lvl="1"/>
            <a:r>
              <a:rPr lang="en-US" dirty="0"/>
              <a:t>The form will also track if match percentage meets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39" y="245054"/>
            <a:ext cx="2282631" cy="51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Invoice Package - 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Expense Reports (PER) by Month in Fiscal Workbook</a:t>
            </a:r>
          </a:p>
          <a:p>
            <a:pPr lvl="1"/>
            <a:r>
              <a:rPr lang="en-US" dirty="0"/>
              <a:t>Total request for reimbursement located in bottom right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743200"/>
            <a:ext cx="8882063" cy="232343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763000" y="2286000"/>
            <a:ext cx="6096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042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2391D15-6CBA-4D3C-839B-F32C3CDB6361}" vid="{CCCF5606-6261-4857-8AB7-B61DC1CDF59E}"/>
    </a:ext>
  </a:extLst>
</a:theme>
</file>

<file path=ppt/theme/theme10.xml><?xml version="1.0" encoding="utf-8"?>
<a:theme xmlns:a="http://schemas.openxmlformats.org/drawingml/2006/main" name="Theme4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3206F5A-E800-4B64-89FF-748079AA0437}" vid="{D6A8A56A-9BEB-4344-AF31-3A44B5B19A2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 Interior Slide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+ Imagery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ve Washington">
  <a:themeElements>
    <a:clrScheme name="Serve Washington">
      <a:dk1>
        <a:sysClr val="windowText" lastClr="000000"/>
      </a:dk1>
      <a:lt1>
        <a:sysClr val="window" lastClr="FFFFFF"/>
      </a:lt1>
      <a:dk2>
        <a:srgbClr val="112542"/>
      </a:dk2>
      <a:lt2>
        <a:srgbClr val="E7E6E6"/>
      </a:lt2>
      <a:accent1>
        <a:srgbClr val="6996D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6996D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e Washington" id="{C5893C31-961F-43D6-8E16-055F970F0920}" vid="{C64FF3C4-A1C9-4803-BD55-F8AF3F57987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5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CC0A9088-0F01-45DF-8B24-76E8126A611A}" vid="{CF83A8CF-3C62-4394-8372-5751C1746EB1}"/>
    </a:ext>
  </a:extLst>
</a:theme>
</file>

<file path=ppt/theme/theme7.xml><?xml version="1.0" encoding="utf-8"?>
<a:theme xmlns:a="http://schemas.openxmlformats.org/drawingml/2006/main" name="2_ALT Interior Slide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 + Imagery">
  <a:themeElements>
    <a:clrScheme name="AMERICORP SCREEN">
      <a:dk1>
        <a:srgbClr val="112441"/>
      </a:dk1>
      <a:lt1>
        <a:srgbClr val="112441"/>
      </a:lt1>
      <a:dk2>
        <a:srgbClr val="B82028"/>
      </a:dk2>
      <a:lt2>
        <a:srgbClr val="FFFFFF"/>
      </a:lt2>
      <a:accent1>
        <a:srgbClr val="FD2F32"/>
      </a:accent1>
      <a:accent2>
        <a:srgbClr val="1550ED"/>
      </a:accent2>
      <a:accent3>
        <a:srgbClr val="3B2B93"/>
      </a:accent3>
      <a:accent4>
        <a:srgbClr val="DCA312"/>
      </a:accent4>
      <a:accent5>
        <a:srgbClr val="839324"/>
      </a:accent5>
      <a:accent6>
        <a:srgbClr val="2CC3B6"/>
      </a:accent6>
      <a:hlink>
        <a:srgbClr val="1550ED"/>
      </a:hlink>
      <a:folHlink>
        <a:srgbClr val="FD2F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1552</TotalTime>
  <Words>292</Words>
  <Application>Microsoft Office PowerPoint</Application>
  <PresentationFormat>Widescreen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Century Gothic</vt:lpstr>
      <vt:lpstr>Theme1</vt:lpstr>
      <vt:lpstr>ALT Interior Slide</vt:lpstr>
      <vt:lpstr>Content + Imagery</vt:lpstr>
      <vt:lpstr>Serve Washington</vt:lpstr>
      <vt:lpstr>Custom Design</vt:lpstr>
      <vt:lpstr>Theme5</vt:lpstr>
      <vt:lpstr>2_ALT Interior Slide</vt:lpstr>
      <vt:lpstr>2_Content + Imagery</vt:lpstr>
      <vt:lpstr>2_Custom Design</vt:lpstr>
      <vt:lpstr>Theme4</vt:lpstr>
      <vt:lpstr>Budget &amp; Budget Narrative eGrants</vt:lpstr>
      <vt:lpstr>Timekeeping  2 CFR 200.430 Planning Grant ST&amp;C II B</vt:lpstr>
      <vt:lpstr>Invoicing/Drawing Funds  Planning Grant Special Terms and Conditions II E1</vt:lpstr>
      <vt:lpstr>PowerPoint Presentation</vt:lpstr>
      <vt:lpstr>Invoice Package - PER</vt:lpstr>
      <vt:lpstr>Invoice Package - PER</vt:lpstr>
      <vt:lpstr>Invoice Package - PER</vt:lpstr>
      <vt:lpstr>Invoice Package - PER</vt:lpstr>
      <vt:lpstr>Invoice Package - 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Grant Orientation</dc:title>
  <dc:creator>Benson, Jenny (OFM)</dc:creator>
  <cp:lastModifiedBy>Darnell, Thomas (OFM)</cp:lastModifiedBy>
  <cp:revision>16</cp:revision>
  <dcterms:created xsi:type="dcterms:W3CDTF">2023-08-04T02:40:51Z</dcterms:created>
  <dcterms:modified xsi:type="dcterms:W3CDTF">2023-09-13T20:19:05Z</dcterms:modified>
</cp:coreProperties>
</file>