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7.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1" r:id="rId4"/>
    <p:sldMasterId id="2147483694" r:id="rId5"/>
    <p:sldMasterId id="2147483750" r:id="rId6"/>
    <p:sldMasterId id="2147483757" r:id="rId7"/>
    <p:sldMasterId id="2147483770" r:id="rId8"/>
    <p:sldMasterId id="2147483798" r:id="rId9"/>
    <p:sldMasterId id="2147483835" r:id="rId10"/>
  </p:sldMasterIdLst>
  <p:notesMasterIdLst>
    <p:notesMasterId r:id="rId51"/>
  </p:notesMasterIdLst>
  <p:sldIdLst>
    <p:sldId id="256" r:id="rId11"/>
    <p:sldId id="257" r:id="rId12"/>
    <p:sldId id="425" r:id="rId13"/>
    <p:sldId id="377" r:id="rId14"/>
    <p:sldId id="437" r:id="rId15"/>
    <p:sldId id="438" r:id="rId16"/>
    <p:sldId id="309" r:id="rId17"/>
    <p:sldId id="423" r:id="rId18"/>
    <p:sldId id="346" r:id="rId19"/>
    <p:sldId id="398" r:id="rId20"/>
    <p:sldId id="428" r:id="rId21"/>
    <p:sldId id="258" r:id="rId22"/>
    <p:sldId id="424" r:id="rId23"/>
    <p:sldId id="433" r:id="rId24"/>
    <p:sldId id="364" r:id="rId25"/>
    <p:sldId id="371" r:id="rId26"/>
    <p:sldId id="373" r:id="rId27"/>
    <p:sldId id="374" r:id="rId28"/>
    <p:sldId id="321" r:id="rId29"/>
    <p:sldId id="375" r:id="rId30"/>
    <p:sldId id="376" r:id="rId31"/>
    <p:sldId id="372" r:id="rId32"/>
    <p:sldId id="426" r:id="rId33"/>
    <p:sldId id="349" r:id="rId34"/>
    <p:sldId id="352" r:id="rId35"/>
    <p:sldId id="403" r:id="rId36"/>
    <p:sldId id="404" r:id="rId37"/>
    <p:sldId id="427" r:id="rId38"/>
    <p:sldId id="390" r:id="rId39"/>
    <p:sldId id="429" r:id="rId40"/>
    <p:sldId id="407" r:id="rId41"/>
    <p:sldId id="434" r:id="rId42"/>
    <p:sldId id="409" r:id="rId43"/>
    <p:sldId id="363" r:id="rId44"/>
    <p:sldId id="439" r:id="rId45"/>
    <p:sldId id="412" r:id="rId46"/>
    <p:sldId id="410" r:id="rId47"/>
    <p:sldId id="432" r:id="rId48"/>
    <p:sldId id="431" r:id="rId49"/>
    <p:sldId id="430" r:id="rId5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425" autoAdjust="0"/>
    <p:restoredTop sz="76068" autoAdjust="0"/>
  </p:normalViewPr>
  <p:slideViewPr>
    <p:cSldViewPr snapToGrid="0">
      <p:cViewPr varScale="1">
        <p:scale>
          <a:sx n="68" d="100"/>
          <a:sy n="68" d="100"/>
        </p:scale>
        <p:origin x="89" y="1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8AC78-6B1B-46CC-AB84-5E6F66F404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66F3744-3C1F-4DEE-8DC9-9035F52D54AB}">
      <dgm:prSet phldrT="[Text]"/>
      <dgm:spPr/>
      <dgm:t>
        <a:bodyPr/>
        <a:lstStyle/>
        <a:p>
          <a:r>
            <a:rPr lang="en-US" dirty="0"/>
            <a:t>Introduction</a:t>
          </a:r>
        </a:p>
      </dgm:t>
    </dgm:pt>
    <dgm:pt modelId="{50CE4E83-2A0C-4A9A-9F25-4753138CFBEE}" type="parTrans" cxnId="{1A08DF27-CBC5-45BF-8825-D695D8C9AF83}">
      <dgm:prSet/>
      <dgm:spPr/>
      <dgm:t>
        <a:bodyPr/>
        <a:lstStyle/>
        <a:p>
          <a:endParaRPr lang="en-US"/>
        </a:p>
      </dgm:t>
    </dgm:pt>
    <dgm:pt modelId="{B164EBCA-404F-4B67-99D1-2D1EEE2179C7}" type="sibTrans" cxnId="{1A08DF27-CBC5-45BF-8825-D695D8C9AF83}">
      <dgm:prSet/>
      <dgm:spPr/>
      <dgm:t>
        <a:bodyPr/>
        <a:lstStyle/>
        <a:p>
          <a:endParaRPr lang="en-US"/>
        </a:p>
      </dgm:t>
    </dgm:pt>
    <dgm:pt modelId="{8CDA3A9F-9E41-4BD6-BF74-B2E70794A5B2}">
      <dgm:prSet phldrT="[Text]"/>
      <dgm:spPr/>
      <dgm:t>
        <a:bodyPr/>
        <a:lstStyle/>
        <a:p>
          <a:pPr algn="ctr">
            <a:buNone/>
          </a:pPr>
          <a:r>
            <a:rPr lang="en-US" dirty="0"/>
            <a:t>What is AmeriCorps and Serve Washington</a:t>
          </a:r>
        </a:p>
      </dgm:t>
    </dgm:pt>
    <dgm:pt modelId="{3BCA26BA-08BD-4B5F-8B70-4FAF2845DB92}" type="parTrans" cxnId="{19B6F4D7-9D44-4923-9C8E-0080860F9418}">
      <dgm:prSet/>
      <dgm:spPr/>
      <dgm:t>
        <a:bodyPr/>
        <a:lstStyle/>
        <a:p>
          <a:endParaRPr lang="en-US"/>
        </a:p>
      </dgm:t>
    </dgm:pt>
    <dgm:pt modelId="{24BE1A0C-0F25-4055-BF99-665B115DE432}" type="sibTrans" cxnId="{19B6F4D7-9D44-4923-9C8E-0080860F9418}">
      <dgm:prSet/>
      <dgm:spPr/>
      <dgm:t>
        <a:bodyPr/>
        <a:lstStyle/>
        <a:p>
          <a:endParaRPr lang="en-US"/>
        </a:p>
      </dgm:t>
    </dgm:pt>
    <dgm:pt modelId="{CD94255C-A77F-49E3-AB12-7072FAC808BD}">
      <dgm:prSet phldrT="[Text]"/>
      <dgm:spPr/>
      <dgm:t>
        <a:bodyPr/>
        <a:lstStyle/>
        <a:p>
          <a:r>
            <a:rPr lang="en-US" dirty="0"/>
            <a:t>What will this year look like?</a:t>
          </a:r>
        </a:p>
      </dgm:t>
    </dgm:pt>
    <dgm:pt modelId="{074BD2C8-8F86-4963-949C-FA753030EAFD}" type="parTrans" cxnId="{9343385C-FB07-456F-847D-D64B1FD94CF6}">
      <dgm:prSet/>
      <dgm:spPr/>
      <dgm:t>
        <a:bodyPr/>
        <a:lstStyle/>
        <a:p>
          <a:endParaRPr lang="en-US"/>
        </a:p>
      </dgm:t>
    </dgm:pt>
    <dgm:pt modelId="{0EFB4855-16C8-421F-98A5-07008C6A5854}" type="sibTrans" cxnId="{9343385C-FB07-456F-847D-D64B1FD94CF6}">
      <dgm:prSet/>
      <dgm:spPr/>
      <dgm:t>
        <a:bodyPr/>
        <a:lstStyle/>
        <a:p>
          <a:endParaRPr lang="en-US"/>
        </a:p>
      </dgm:t>
    </dgm:pt>
    <dgm:pt modelId="{ED340995-40CF-4EB8-BF58-82BDBFA63852}">
      <dgm:prSet phldrT="[Text]"/>
      <dgm:spPr/>
      <dgm:t>
        <a:bodyPr/>
        <a:lstStyle/>
        <a:p>
          <a:pPr algn="ctr">
            <a:buNone/>
          </a:pPr>
          <a:r>
            <a:rPr lang="en-US" dirty="0"/>
            <a:t>Overview of planning grant timeline and curriculum</a:t>
          </a:r>
        </a:p>
      </dgm:t>
    </dgm:pt>
    <dgm:pt modelId="{885EAFC9-43D5-401C-B004-413ED0B8DCA0}" type="parTrans" cxnId="{A5806C16-D4F6-42C0-ACE6-87FE7209FB15}">
      <dgm:prSet/>
      <dgm:spPr/>
      <dgm:t>
        <a:bodyPr/>
        <a:lstStyle/>
        <a:p>
          <a:endParaRPr lang="en-US"/>
        </a:p>
      </dgm:t>
    </dgm:pt>
    <dgm:pt modelId="{260FD386-18EE-483B-B7C0-7EE08F0DFC47}" type="sibTrans" cxnId="{A5806C16-D4F6-42C0-ACE6-87FE7209FB15}">
      <dgm:prSet/>
      <dgm:spPr/>
      <dgm:t>
        <a:bodyPr/>
        <a:lstStyle/>
        <a:p>
          <a:endParaRPr lang="en-US"/>
        </a:p>
      </dgm:t>
    </dgm:pt>
    <dgm:pt modelId="{7C4390C6-1FAA-479B-892A-66862B3EB54F}">
      <dgm:prSet phldrT="[Text]"/>
      <dgm:spPr/>
      <dgm:t>
        <a:bodyPr/>
        <a:lstStyle/>
        <a:p>
          <a:r>
            <a:rPr lang="en-US" dirty="0"/>
            <a:t>Fiscal requirements</a:t>
          </a:r>
        </a:p>
      </dgm:t>
    </dgm:pt>
    <dgm:pt modelId="{7F068E16-3722-4FCC-93D1-FCBDFB11C806}" type="parTrans" cxnId="{918A4A31-2860-4162-BE9C-1F01E0C6DC09}">
      <dgm:prSet/>
      <dgm:spPr/>
      <dgm:t>
        <a:bodyPr/>
        <a:lstStyle/>
        <a:p>
          <a:endParaRPr lang="en-US"/>
        </a:p>
      </dgm:t>
    </dgm:pt>
    <dgm:pt modelId="{B120C524-D43F-4AB7-8D18-0CA39A18C760}" type="sibTrans" cxnId="{918A4A31-2860-4162-BE9C-1F01E0C6DC09}">
      <dgm:prSet/>
      <dgm:spPr/>
      <dgm:t>
        <a:bodyPr/>
        <a:lstStyle/>
        <a:p>
          <a:endParaRPr lang="en-US"/>
        </a:p>
      </dgm:t>
    </dgm:pt>
    <dgm:pt modelId="{B2BB40DB-617A-45E9-8928-700DD02DEB7F}">
      <dgm:prSet phldrT="[Text]"/>
      <dgm:spPr/>
      <dgm:t>
        <a:bodyPr/>
        <a:lstStyle/>
        <a:p>
          <a:pPr algn="ctr">
            <a:buNone/>
          </a:pPr>
          <a:r>
            <a:rPr lang="en-US" dirty="0"/>
            <a:t>What do you need to know to manage federal funds compliantly</a:t>
          </a:r>
        </a:p>
      </dgm:t>
    </dgm:pt>
    <dgm:pt modelId="{A9ABA480-1C3F-4249-A8A4-5DE75974FA17}" type="parTrans" cxnId="{7E9CFCBF-3939-415A-91F8-6C7CC4627E7B}">
      <dgm:prSet/>
      <dgm:spPr/>
      <dgm:t>
        <a:bodyPr/>
        <a:lstStyle/>
        <a:p>
          <a:endParaRPr lang="en-US"/>
        </a:p>
      </dgm:t>
    </dgm:pt>
    <dgm:pt modelId="{3F17BB26-180D-4846-8B4C-3A82508E0061}" type="sibTrans" cxnId="{7E9CFCBF-3939-415A-91F8-6C7CC4627E7B}">
      <dgm:prSet/>
      <dgm:spPr/>
      <dgm:t>
        <a:bodyPr/>
        <a:lstStyle/>
        <a:p>
          <a:endParaRPr lang="en-US"/>
        </a:p>
      </dgm:t>
    </dgm:pt>
    <dgm:pt modelId="{E0A8DE7A-394F-4057-B132-C03E69491047}">
      <dgm:prSet phldrT="[Text]"/>
      <dgm:spPr/>
      <dgm:t>
        <a:bodyPr/>
        <a:lstStyle/>
        <a:p>
          <a:pPr algn="ctr">
            <a:buNone/>
          </a:pPr>
          <a:r>
            <a:rPr lang="en-US" dirty="0"/>
            <a:t>What AmeriCorps is NOT</a:t>
          </a:r>
        </a:p>
      </dgm:t>
    </dgm:pt>
    <dgm:pt modelId="{451F80DD-91B3-4C5A-8C5D-7B8BC9485BFD}" type="parTrans" cxnId="{C510B3CD-CC2D-4850-9843-DCDC21AEF4D2}">
      <dgm:prSet/>
      <dgm:spPr/>
      <dgm:t>
        <a:bodyPr/>
        <a:lstStyle/>
        <a:p>
          <a:endParaRPr lang="en-US"/>
        </a:p>
      </dgm:t>
    </dgm:pt>
    <dgm:pt modelId="{76DA5069-796D-4FA5-83C5-7C9C6951F126}" type="sibTrans" cxnId="{C510B3CD-CC2D-4850-9843-DCDC21AEF4D2}">
      <dgm:prSet/>
      <dgm:spPr/>
      <dgm:t>
        <a:bodyPr/>
        <a:lstStyle/>
        <a:p>
          <a:endParaRPr lang="en-US"/>
        </a:p>
      </dgm:t>
    </dgm:pt>
    <dgm:pt modelId="{14EC1A3D-35C7-45C9-8ED3-2F96A8CBA59A}">
      <dgm:prSet phldrT="[Text]"/>
      <dgm:spPr/>
      <dgm:t>
        <a:bodyPr/>
        <a:lstStyle/>
        <a:p>
          <a:pPr algn="ctr">
            <a:buNone/>
          </a:pPr>
          <a:r>
            <a:rPr lang="en-US" dirty="0"/>
            <a:t>Core rules, regulations, and statutes necessary for compliance</a:t>
          </a:r>
        </a:p>
      </dgm:t>
    </dgm:pt>
    <dgm:pt modelId="{80B052F0-EEF5-4CB8-A250-178F311840B2}" type="parTrans" cxnId="{B685D7B9-E3BE-4E15-ADF1-46F2DF28E851}">
      <dgm:prSet/>
      <dgm:spPr/>
      <dgm:t>
        <a:bodyPr/>
        <a:lstStyle/>
        <a:p>
          <a:endParaRPr lang="en-US"/>
        </a:p>
      </dgm:t>
    </dgm:pt>
    <dgm:pt modelId="{0897D9CC-ADB2-40D4-A597-05168B5653F8}" type="sibTrans" cxnId="{B685D7B9-E3BE-4E15-ADF1-46F2DF28E851}">
      <dgm:prSet/>
      <dgm:spPr/>
      <dgm:t>
        <a:bodyPr/>
        <a:lstStyle/>
        <a:p>
          <a:endParaRPr lang="en-US"/>
        </a:p>
      </dgm:t>
    </dgm:pt>
    <dgm:pt modelId="{DE005A33-7DC4-4A0D-9100-68522F1BA91F}">
      <dgm:prSet phldrT="[Text]"/>
      <dgm:spPr/>
      <dgm:t>
        <a:bodyPr/>
        <a:lstStyle/>
        <a:p>
          <a:pPr algn="ctr">
            <a:buNone/>
          </a:pPr>
          <a:r>
            <a:rPr lang="en-US"/>
            <a:t>Key </a:t>
          </a:r>
          <a:r>
            <a:rPr lang="en-US" dirty="0"/>
            <a:t>topics we will cover this year </a:t>
          </a:r>
        </a:p>
      </dgm:t>
    </dgm:pt>
    <dgm:pt modelId="{3879428D-0837-466B-82C1-E18EB5987F8C}" type="parTrans" cxnId="{47C378BC-1E9B-4A5F-B780-E3B20BE5E773}">
      <dgm:prSet/>
      <dgm:spPr/>
      <dgm:t>
        <a:bodyPr/>
        <a:lstStyle/>
        <a:p>
          <a:endParaRPr lang="en-US"/>
        </a:p>
      </dgm:t>
    </dgm:pt>
    <dgm:pt modelId="{F541629B-569B-4E86-B1DF-730AA3B1AAE8}" type="sibTrans" cxnId="{47C378BC-1E9B-4A5F-B780-E3B20BE5E773}">
      <dgm:prSet/>
      <dgm:spPr/>
      <dgm:t>
        <a:bodyPr/>
        <a:lstStyle/>
        <a:p>
          <a:endParaRPr lang="en-US"/>
        </a:p>
      </dgm:t>
    </dgm:pt>
    <dgm:pt modelId="{ED1D1399-45E8-41D7-ADC5-74C99FBC042B}">
      <dgm:prSet phldrT="[Text]"/>
      <dgm:spPr/>
      <dgm:t>
        <a:bodyPr/>
        <a:lstStyle/>
        <a:p>
          <a:pPr algn="ctr">
            <a:buNone/>
          </a:pPr>
          <a:r>
            <a:rPr lang="en-US" dirty="0"/>
            <a:t>Misperceptions about AmeriCorps and what members cannot do</a:t>
          </a:r>
        </a:p>
      </dgm:t>
    </dgm:pt>
    <dgm:pt modelId="{21317D18-AFC4-4AE8-B03C-37CFE71289A3}" type="parTrans" cxnId="{4D8DCF21-7E4B-429E-8C64-456D0B5AB21B}">
      <dgm:prSet/>
      <dgm:spPr/>
      <dgm:t>
        <a:bodyPr/>
        <a:lstStyle/>
        <a:p>
          <a:endParaRPr lang="en-US"/>
        </a:p>
      </dgm:t>
    </dgm:pt>
    <dgm:pt modelId="{437D7D75-1355-4B73-ACCF-40A2F36FB97A}" type="sibTrans" cxnId="{4D8DCF21-7E4B-429E-8C64-456D0B5AB21B}">
      <dgm:prSet/>
      <dgm:spPr/>
      <dgm:t>
        <a:bodyPr/>
        <a:lstStyle/>
        <a:p>
          <a:endParaRPr lang="en-US"/>
        </a:p>
      </dgm:t>
    </dgm:pt>
    <dgm:pt modelId="{94C57E00-7F60-44C1-9EF3-00459D6ABCE4}" type="pres">
      <dgm:prSet presAssocID="{FC08AC78-6B1B-46CC-AB84-5E6F66F404B5}" presName="Name0" presStyleCnt="0">
        <dgm:presLayoutVars>
          <dgm:dir/>
          <dgm:animLvl val="lvl"/>
          <dgm:resizeHandles val="exact"/>
        </dgm:presLayoutVars>
      </dgm:prSet>
      <dgm:spPr/>
    </dgm:pt>
    <dgm:pt modelId="{5C2D8E43-19E1-47C1-B8EA-59762FE7C1AB}" type="pres">
      <dgm:prSet presAssocID="{766F3744-3C1F-4DEE-8DC9-9035F52D54AB}" presName="linNode" presStyleCnt="0"/>
      <dgm:spPr/>
    </dgm:pt>
    <dgm:pt modelId="{E07FFF7F-3B26-4453-9C4A-2348CF8541FB}" type="pres">
      <dgm:prSet presAssocID="{766F3744-3C1F-4DEE-8DC9-9035F52D54AB}" presName="parentText" presStyleLbl="node1" presStyleIdx="0" presStyleCnt="5">
        <dgm:presLayoutVars>
          <dgm:chMax val="1"/>
          <dgm:bulletEnabled val="1"/>
        </dgm:presLayoutVars>
      </dgm:prSet>
      <dgm:spPr/>
    </dgm:pt>
    <dgm:pt modelId="{684E396D-8C53-4E29-B080-ABF9BD3366CC}" type="pres">
      <dgm:prSet presAssocID="{766F3744-3C1F-4DEE-8DC9-9035F52D54AB}" presName="descendantText" presStyleLbl="alignAccFollowNode1" presStyleIdx="0" presStyleCnt="5">
        <dgm:presLayoutVars>
          <dgm:bulletEnabled val="1"/>
        </dgm:presLayoutVars>
      </dgm:prSet>
      <dgm:spPr/>
    </dgm:pt>
    <dgm:pt modelId="{5906A335-E0E3-47DA-B3C1-0AEBB75462AE}" type="pres">
      <dgm:prSet presAssocID="{B164EBCA-404F-4B67-99D1-2D1EEE2179C7}" presName="sp" presStyleCnt="0"/>
      <dgm:spPr/>
    </dgm:pt>
    <dgm:pt modelId="{5FF82996-9E00-4BB2-B026-6213B513B30C}" type="pres">
      <dgm:prSet presAssocID="{CD94255C-A77F-49E3-AB12-7072FAC808BD}" presName="linNode" presStyleCnt="0"/>
      <dgm:spPr/>
    </dgm:pt>
    <dgm:pt modelId="{9A37AD31-DFBD-4371-B76C-A71789403D0F}" type="pres">
      <dgm:prSet presAssocID="{CD94255C-A77F-49E3-AB12-7072FAC808BD}" presName="parentText" presStyleLbl="node1" presStyleIdx="1" presStyleCnt="5">
        <dgm:presLayoutVars>
          <dgm:chMax val="1"/>
          <dgm:bulletEnabled val="1"/>
        </dgm:presLayoutVars>
      </dgm:prSet>
      <dgm:spPr/>
    </dgm:pt>
    <dgm:pt modelId="{E752F460-6575-4848-9C25-E9DA656E59CF}" type="pres">
      <dgm:prSet presAssocID="{CD94255C-A77F-49E3-AB12-7072FAC808BD}" presName="descendantText" presStyleLbl="alignAccFollowNode1" presStyleIdx="1" presStyleCnt="5">
        <dgm:presLayoutVars>
          <dgm:bulletEnabled val="1"/>
        </dgm:presLayoutVars>
      </dgm:prSet>
      <dgm:spPr/>
    </dgm:pt>
    <dgm:pt modelId="{A6ED9342-960F-4C57-8FD9-F0C993419052}" type="pres">
      <dgm:prSet presAssocID="{0EFB4855-16C8-421F-98A5-07008C6A5854}" presName="sp" presStyleCnt="0"/>
      <dgm:spPr/>
    </dgm:pt>
    <dgm:pt modelId="{D2190B43-0E6D-49BF-B9D4-6B2B7349A003}" type="pres">
      <dgm:prSet presAssocID="{7C4390C6-1FAA-479B-892A-66862B3EB54F}" presName="linNode" presStyleCnt="0"/>
      <dgm:spPr/>
    </dgm:pt>
    <dgm:pt modelId="{82D3D8D1-1FF0-46AF-87A8-7C61917C2929}" type="pres">
      <dgm:prSet presAssocID="{7C4390C6-1FAA-479B-892A-66862B3EB54F}" presName="parentText" presStyleLbl="node1" presStyleIdx="2" presStyleCnt="5">
        <dgm:presLayoutVars>
          <dgm:chMax val="1"/>
          <dgm:bulletEnabled val="1"/>
        </dgm:presLayoutVars>
      </dgm:prSet>
      <dgm:spPr/>
    </dgm:pt>
    <dgm:pt modelId="{872C1F83-6ED4-4DE4-BD2A-98F8B50E92DD}" type="pres">
      <dgm:prSet presAssocID="{7C4390C6-1FAA-479B-892A-66862B3EB54F}" presName="descendantText" presStyleLbl="alignAccFollowNode1" presStyleIdx="2" presStyleCnt="5">
        <dgm:presLayoutVars>
          <dgm:bulletEnabled val="1"/>
        </dgm:presLayoutVars>
      </dgm:prSet>
      <dgm:spPr/>
    </dgm:pt>
    <dgm:pt modelId="{522E56B6-CB87-49E5-AD41-4AF30F922901}" type="pres">
      <dgm:prSet presAssocID="{B120C524-D43F-4AB7-8D18-0CA39A18C760}" presName="sp" presStyleCnt="0"/>
      <dgm:spPr/>
    </dgm:pt>
    <dgm:pt modelId="{CCFE3D3D-8F70-481C-9474-5BF2E19BA9E7}" type="pres">
      <dgm:prSet presAssocID="{E0A8DE7A-394F-4057-B132-C03E69491047}" presName="linNode" presStyleCnt="0"/>
      <dgm:spPr/>
    </dgm:pt>
    <dgm:pt modelId="{82D074C4-25DB-49C5-BC68-23171F519F5B}" type="pres">
      <dgm:prSet presAssocID="{E0A8DE7A-394F-4057-B132-C03E69491047}" presName="parentText" presStyleLbl="node1" presStyleIdx="3" presStyleCnt="5">
        <dgm:presLayoutVars>
          <dgm:chMax val="1"/>
          <dgm:bulletEnabled val="1"/>
        </dgm:presLayoutVars>
      </dgm:prSet>
      <dgm:spPr/>
    </dgm:pt>
    <dgm:pt modelId="{9E65001D-9E8A-44C7-8A00-23A9085EAF0A}" type="pres">
      <dgm:prSet presAssocID="{E0A8DE7A-394F-4057-B132-C03E69491047}" presName="descendantText" presStyleLbl="alignAccFollowNode1" presStyleIdx="3" presStyleCnt="5">
        <dgm:presLayoutVars>
          <dgm:bulletEnabled val="1"/>
        </dgm:presLayoutVars>
      </dgm:prSet>
      <dgm:spPr/>
    </dgm:pt>
    <dgm:pt modelId="{ECDB2CCF-D3B0-45DD-8322-1EF58F3D83F5}" type="pres">
      <dgm:prSet presAssocID="{76DA5069-796D-4FA5-83C5-7C9C6951F126}" presName="sp" presStyleCnt="0"/>
      <dgm:spPr/>
    </dgm:pt>
    <dgm:pt modelId="{5C8FB229-8659-4F48-B402-7996F94A1DB6}" type="pres">
      <dgm:prSet presAssocID="{DE005A33-7DC4-4A0D-9100-68522F1BA91F}" presName="linNode" presStyleCnt="0"/>
      <dgm:spPr/>
    </dgm:pt>
    <dgm:pt modelId="{68094EC6-D26E-4275-928C-7F0234B6E94E}" type="pres">
      <dgm:prSet presAssocID="{DE005A33-7DC4-4A0D-9100-68522F1BA91F}" presName="parentText" presStyleLbl="node1" presStyleIdx="4" presStyleCnt="5">
        <dgm:presLayoutVars>
          <dgm:chMax val="1"/>
          <dgm:bulletEnabled val="1"/>
        </dgm:presLayoutVars>
      </dgm:prSet>
      <dgm:spPr/>
    </dgm:pt>
    <dgm:pt modelId="{BE1197A0-D091-4A08-8033-9EEAE878DCCB}" type="pres">
      <dgm:prSet presAssocID="{DE005A33-7DC4-4A0D-9100-68522F1BA91F}" presName="descendantText" presStyleLbl="alignAccFollowNode1" presStyleIdx="4" presStyleCnt="5">
        <dgm:presLayoutVars>
          <dgm:bulletEnabled val="1"/>
        </dgm:presLayoutVars>
      </dgm:prSet>
      <dgm:spPr/>
    </dgm:pt>
  </dgm:ptLst>
  <dgm:cxnLst>
    <dgm:cxn modelId="{A5806C16-D4F6-42C0-ACE6-87FE7209FB15}" srcId="{CD94255C-A77F-49E3-AB12-7072FAC808BD}" destId="{ED340995-40CF-4EB8-BF58-82BDBFA63852}" srcOrd="0" destOrd="0" parTransId="{885EAFC9-43D5-401C-B004-413ED0B8DCA0}" sibTransId="{260FD386-18EE-483B-B7C0-7EE08F0DFC47}"/>
    <dgm:cxn modelId="{4D8DCF21-7E4B-429E-8C64-456D0B5AB21B}" srcId="{E0A8DE7A-394F-4057-B132-C03E69491047}" destId="{ED1D1399-45E8-41D7-ADC5-74C99FBC042B}" srcOrd="0" destOrd="0" parTransId="{21317D18-AFC4-4AE8-B03C-37CFE71289A3}" sibTransId="{437D7D75-1355-4B73-ACCF-40A2F36FB97A}"/>
    <dgm:cxn modelId="{1A08DF27-CBC5-45BF-8825-D695D8C9AF83}" srcId="{FC08AC78-6B1B-46CC-AB84-5E6F66F404B5}" destId="{766F3744-3C1F-4DEE-8DC9-9035F52D54AB}" srcOrd="0" destOrd="0" parTransId="{50CE4E83-2A0C-4A9A-9F25-4753138CFBEE}" sibTransId="{B164EBCA-404F-4B67-99D1-2D1EEE2179C7}"/>
    <dgm:cxn modelId="{918A4A31-2860-4162-BE9C-1F01E0C6DC09}" srcId="{FC08AC78-6B1B-46CC-AB84-5E6F66F404B5}" destId="{7C4390C6-1FAA-479B-892A-66862B3EB54F}" srcOrd="2" destOrd="0" parTransId="{7F068E16-3722-4FCC-93D1-FCBDFB11C806}" sibTransId="{B120C524-D43F-4AB7-8D18-0CA39A18C760}"/>
    <dgm:cxn modelId="{F9F24D3A-13D8-448A-8CFC-7966E4CB3541}" type="presOf" srcId="{14EC1A3D-35C7-45C9-8ED3-2F96A8CBA59A}" destId="{BE1197A0-D091-4A08-8033-9EEAE878DCCB}" srcOrd="0" destOrd="0" presId="urn:microsoft.com/office/officeart/2005/8/layout/vList5"/>
    <dgm:cxn modelId="{9343385C-FB07-456F-847D-D64B1FD94CF6}" srcId="{FC08AC78-6B1B-46CC-AB84-5E6F66F404B5}" destId="{CD94255C-A77F-49E3-AB12-7072FAC808BD}" srcOrd="1" destOrd="0" parTransId="{074BD2C8-8F86-4963-949C-FA753030EAFD}" sibTransId="{0EFB4855-16C8-421F-98A5-07008C6A5854}"/>
    <dgm:cxn modelId="{F87E5163-82F0-4C14-8129-C110212FACAB}" type="presOf" srcId="{CD94255C-A77F-49E3-AB12-7072FAC808BD}" destId="{9A37AD31-DFBD-4371-B76C-A71789403D0F}" srcOrd="0" destOrd="0" presId="urn:microsoft.com/office/officeart/2005/8/layout/vList5"/>
    <dgm:cxn modelId="{1B195E65-33D5-4B61-A0E3-B1A1A20A1E01}" type="presOf" srcId="{E0A8DE7A-394F-4057-B132-C03E69491047}" destId="{82D074C4-25DB-49C5-BC68-23171F519F5B}" srcOrd="0" destOrd="0" presId="urn:microsoft.com/office/officeart/2005/8/layout/vList5"/>
    <dgm:cxn modelId="{F0E37765-0F40-49F5-944F-FF5B93D2A003}" type="presOf" srcId="{ED1D1399-45E8-41D7-ADC5-74C99FBC042B}" destId="{9E65001D-9E8A-44C7-8A00-23A9085EAF0A}" srcOrd="0" destOrd="0" presId="urn:microsoft.com/office/officeart/2005/8/layout/vList5"/>
    <dgm:cxn modelId="{070FF84A-ADB3-4734-8A42-B70BB687BE6D}" type="presOf" srcId="{DE005A33-7DC4-4A0D-9100-68522F1BA91F}" destId="{68094EC6-D26E-4275-928C-7F0234B6E94E}" srcOrd="0" destOrd="0" presId="urn:microsoft.com/office/officeart/2005/8/layout/vList5"/>
    <dgm:cxn modelId="{76FE7755-4DB4-4524-8B54-F8777145DB1D}" type="presOf" srcId="{B2BB40DB-617A-45E9-8928-700DD02DEB7F}" destId="{872C1F83-6ED4-4DE4-BD2A-98F8B50E92DD}" srcOrd="0" destOrd="0" presId="urn:microsoft.com/office/officeart/2005/8/layout/vList5"/>
    <dgm:cxn modelId="{DB0D8A55-2288-45A8-93BD-A60B3F30A88A}" type="presOf" srcId="{8CDA3A9F-9E41-4BD6-BF74-B2E70794A5B2}" destId="{684E396D-8C53-4E29-B080-ABF9BD3366CC}" srcOrd="0" destOrd="0" presId="urn:microsoft.com/office/officeart/2005/8/layout/vList5"/>
    <dgm:cxn modelId="{8C5E8D9E-98EA-41C9-B1B2-5CAAA766FF55}" type="presOf" srcId="{ED340995-40CF-4EB8-BF58-82BDBFA63852}" destId="{E752F460-6575-4848-9C25-E9DA656E59CF}" srcOrd="0" destOrd="0" presId="urn:microsoft.com/office/officeart/2005/8/layout/vList5"/>
    <dgm:cxn modelId="{B685D7B9-E3BE-4E15-ADF1-46F2DF28E851}" srcId="{DE005A33-7DC4-4A0D-9100-68522F1BA91F}" destId="{14EC1A3D-35C7-45C9-8ED3-2F96A8CBA59A}" srcOrd="0" destOrd="0" parTransId="{80B052F0-EEF5-4CB8-A250-178F311840B2}" sibTransId="{0897D9CC-ADB2-40D4-A597-05168B5653F8}"/>
    <dgm:cxn modelId="{47C378BC-1E9B-4A5F-B780-E3B20BE5E773}" srcId="{FC08AC78-6B1B-46CC-AB84-5E6F66F404B5}" destId="{DE005A33-7DC4-4A0D-9100-68522F1BA91F}" srcOrd="4" destOrd="0" parTransId="{3879428D-0837-466B-82C1-E18EB5987F8C}" sibTransId="{F541629B-569B-4E86-B1DF-730AA3B1AAE8}"/>
    <dgm:cxn modelId="{7E9CFCBF-3939-415A-91F8-6C7CC4627E7B}" srcId="{7C4390C6-1FAA-479B-892A-66862B3EB54F}" destId="{B2BB40DB-617A-45E9-8928-700DD02DEB7F}" srcOrd="0" destOrd="0" parTransId="{A9ABA480-1C3F-4249-A8A4-5DE75974FA17}" sibTransId="{3F17BB26-180D-4846-8B4C-3A82508E0061}"/>
    <dgm:cxn modelId="{C510B3CD-CC2D-4850-9843-DCDC21AEF4D2}" srcId="{FC08AC78-6B1B-46CC-AB84-5E6F66F404B5}" destId="{E0A8DE7A-394F-4057-B132-C03E69491047}" srcOrd="3" destOrd="0" parTransId="{451F80DD-91B3-4C5A-8C5D-7B8BC9485BFD}" sibTransId="{76DA5069-796D-4FA5-83C5-7C9C6951F126}"/>
    <dgm:cxn modelId="{554411D3-CAF9-4DE3-8A17-18FB01683159}" type="presOf" srcId="{7C4390C6-1FAA-479B-892A-66862B3EB54F}" destId="{82D3D8D1-1FF0-46AF-87A8-7C61917C2929}" srcOrd="0" destOrd="0" presId="urn:microsoft.com/office/officeart/2005/8/layout/vList5"/>
    <dgm:cxn modelId="{19B6F4D7-9D44-4923-9C8E-0080860F9418}" srcId="{766F3744-3C1F-4DEE-8DC9-9035F52D54AB}" destId="{8CDA3A9F-9E41-4BD6-BF74-B2E70794A5B2}" srcOrd="0" destOrd="0" parTransId="{3BCA26BA-08BD-4B5F-8B70-4FAF2845DB92}" sibTransId="{24BE1A0C-0F25-4055-BF99-665B115DE432}"/>
    <dgm:cxn modelId="{8FEE2FDA-FA9E-4277-B94E-BB47EF1766C4}" type="presOf" srcId="{766F3744-3C1F-4DEE-8DC9-9035F52D54AB}" destId="{E07FFF7F-3B26-4453-9C4A-2348CF8541FB}" srcOrd="0" destOrd="0" presId="urn:microsoft.com/office/officeart/2005/8/layout/vList5"/>
    <dgm:cxn modelId="{7FE39CF8-6C03-4F00-AAFA-5350DBE0F045}" type="presOf" srcId="{FC08AC78-6B1B-46CC-AB84-5E6F66F404B5}" destId="{94C57E00-7F60-44C1-9EF3-00459D6ABCE4}" srcOrd="0" destOrd="0" presId="urn:microsoft.com/office/officeart/2005/8/layout/vList5"/>
    <dgm:cxn modelId="{A7F1B3EF-3A06-454C-AD31-280D3B3B0894}" type="presParOf" srcId="{94C57E00-7F60-44C1-9EF3-00459D6ABCE4}" destId="{5C2D8E43-19E1-47C1-B8EA-59762FE7C1AB}" srcOrd="0" destOrd="0" presId="urn:microsoft.com/office/officeart/2005/8/layout/vList5"/>
    <dgm:cxn modelId="{258B0DCA-35C8-4006-8B28-4FBFED27677B}" type="presParOf" srcId="{5C2D8E43-19E1-47C1-B8EA-59762FE7C1AB}" destId="{E07FFF7F-3B26-4453-9C4A-2348CF8541FB}" srcOrd="0" destOrd="0" presId="urn:microsoft.com/office/officeart/2005/8/layout/vList5"/>
    <dgm:cxn modelId="{B893DDB6-07B7-4C3C-BC8B-F5F162C29694}" type="presParOf" srcId="{5C2D8E43-19E1-47C1-B8EA-59762FE7C1AB}" destId="{684E396D-8C53-4E29-B080-ABF9BD3366CC}" srcOrd="1" destOrd="0" presId="urn:microsoft.com/office/officeart/2005/8/layout/vList5"/>
    <dgm:cxn modelId="{94694118-7D6F-4489-9086-DC6DA7EC5060}" type="presParOf" srcId="{94C57E00-7F60-44C1-9EF3-00459D6ABCE4}" destId="{5906A335-E0E3-47DA-B3C1-0AEBB75462AE}" srcOrd="1" destOrd="0" presId="urn:microsoft.com/office/officeart/2005/8/layout/vList5"/>
    <dgm:cxn modelId="{5FD60B50-5F47-4097-BD27-D9DC5888BE7B}" type="presParOf" srcId="{94C57E00-7F60-44C1-9EF3-00459D6ABCE4}" destId="{5FF82996-9E00-4BB2-B026-6213B513B30C}" srcOrd="2" destOrd="0" presId="urn:microsoft.com/office/officeart/2005/8/layout/vList5"/>
    <dgm:cxn modelId="{262F953E-5EE2-4177-8286-0D8A1677A55A}" type="presParOf" srcId="{5FF82996-9E00-4BB2-B026-6213B513B30C}" destId="{9A37AD31-DFBD-4371-B76C-A71789403D0F}" srcOrd="0" destOrd="0" presId="urn:microsoft.com/office/officeart/2005/8/layout/vList5"/>
    <dgm:cxn modelId="{010C208D-BF1A-4B83-BDA1-4AECD13387DD}" type="presParOf" srcId="{5FF82996-9E00-4BB2-B026-6213B513B30C}" destId="{E752F460-6575-4848-9C25-E9DA656E59CF}" srcOrd="1" destOrd="0" presId="urn:microsoft.com/office/officeart/2005/8/layout/vList5"/>
    <dgm:cxn modelId="{E663890F-499A-46FB-8CAE-D566A7039FFE}" type="presParOf" srcId="{94C57E00-7F60-44C1-9EF3-00459D6ABCE4}" destId="{A6ED9342-960F-4C57-8FD9-F0C993419052}" srcOrd="3" destOrd="0" presId="urn:microsoft.com/office/officeart/2005/8/layout/vList5"/>
    <dgm:cxn modelId="{D9B67238-854F-45E9-903C-04EE7D3BA8EB}" type="presParOf" srcId="{94C57E00-7F60-44C1-9EF3-00459D6ABCE4}" destId="{D2190B43-0E6D-49BF-B9D4-6B2B7349A003}" srcOrd="4" destOrd="0" presId="urn:microsoft.com/office/officeart/2005/8/layout/vList5"/>
    <dgm:cxn modelId="{91F516DC-329A-489C-9A7F-080DEAD2B567}" type="presParOf" srcId="{D2190B43-0E6D-49BF-B9D4-6B2B7349A003}" destId="{82D3D8D1-1FF0-46AF-87A8-7C61917C2929}" srcOrd="0" destOrd="0" presId="urn:microsoft.com/office/officeart/2005/8/layout/vList5"/>
    <dgm:cxn modelId="{A77037E5-DED4-4DEC-AF98-B480F59C3EA0}" type="presParOf" srcId="{D2190B43-0E6D-49BF-B9D4-6B2B7349A003}" destId="{872C1F83-6ED4-4DE4-BD2A-98F8B50E92DD}" srcOrd="1" destOrd="0" presId="urn:microsoft.com/office/officeart/2005/8/layout/vList5"/>
    <dgm:cxn modelId="{3DF8DB6A-3DCA-422F-BBAD-AEE94BC7227B}" type="presParOf" srcId="{94C57E00-7F60-44C1-9EF3-00459D6ABCE4}" destId="{522E56B6-CB87-49E5-AD41-4AF30F922901}" srcOrd="5" destOrd="0" presId="urn:microsoft.com/office/officeart/2005/8/layout/vList5"/>
    <dgm:cxn modelId="{00B4EB90-438D-4947-9BCA-A90785747FA3}" type="presParOf" srcId="{94C57E00-7F60-44C1-9EF3-00459D6ABCE4}" destId="{CCFE3D3D-8F70-481C-9474-5BF2E19BA9E7}" srcOrd="6" destOrd="0" presId="urn:microsoft.com/office/officeart/2005/8/layout/vList5"/>
    <dgm:cxn modelId="{208670A1-660A-4F05-BAF8-E00D74E7FB59}" type="presParOf" srcId="{CCFE3D3D-8F70-481C-9474-5BF2E19BA9E7}" destId="{82D074C4-25DB-49C5-BC68-23171F519F5B}" srcOrd="0" destOrd="0" presId="urn:microsoft.com/office/officeart/2005/8/layout/vList5"/>
    <dgm:cxn modelId="{122D01E3-3D28-47AF-B18C-379BF5FD7919}" type="presParOf" srcId="{CCFE3D3D-8F70-481C-9474-5BF2E19BA9E7}" destId="{9E65001D-9E8A-44C7-8A00-23A9085EAF0A}" srcOrd="1" destOrd="0" presId="urn:microsoft.com/office/officeart/2005/8/layout/vList5"/>
    <dgm:cxn modelId="{986149EA-825F-4568-89A6-B54BEE7517E5}" type="presParOf" srcId="{94C57E00-7F60-44C1-9EF3-00459D6ABCE4}" destId="{ECDB2CCF-D3B0-45DD-8322-1EF58F3D83F5}" srcOrd="7" destOrd="0" presId="urn:microsoft.com/office/officeart/2005/8/layout/vList5"/>
    <dgm:cxn modelId="{89214E00-E4D9-43BE-9F3A-B14056DBDD84}" type="presParOf" srcId="{94C57E00-7F60-44C1-9EF3-00459D6ABCE4}" destId="{5C8FB229-8659-4F48-B402-7996F94A1DB6}" srcOrd="8" destOrd="0" presId="urn:microsoft.com/office/officeart/2005/8/layout/vList5"/>
    <dgm:cxn modelId="{4D0F8B0F-9D4A-4490-AD78-856EB8E1D39F}" type="presParOf" srcId="{5C8FB229-8659-4F48-B402-7996F94A1DB6}" destId="{68094EC6-D26E-4275-928C-7F0234B6E94E}" srcOrd="0" destOrd="0" presId="urn:microsoft.com/office/officeart/2005/8/layout/vList5"/>
    <dgm:cxn modelId="{A4DB0909-42B0-4ED0-AA29-52AB27D87947}" type="presParOf" srcId="{5C8FB229-8659-4F48-B402-7996F94A1DB6}" destId="{BE1197A0-D091-4A08-8033-9EEAE878DC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7FDBAD-EE61-43EA-80DB-4992FBC88C2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839943E-9FF0-4873-8B98-456601909792}">
      <dgm:prSet phldrT="[Text]"/>
      <dgm:spPr/>
      <dgm:t>
        <a:bodyPr/>
        <a:lstStyle/>
        <a:p>
          <a:r>
            <a:rPr lang="en-US" b="1" dirty="0"/>
            <a:t>AmeriCorps</a:t>
          </a:r>
        </a:p>
        <a:p>
          <a:r>
            <a:rPr lang="en-US" dirty="0"/>
            <a:t>Washington, DC</a:t>
          </a:r>
        </a:p>
      </dgm:t>
    </dgm:pt>
    <dgm:pt modelId="{F588009C-3282-4B30-B729-BB3471360415}" type="parTrans" cxnId="{AE6E5DE3-D713-42F9-8288-2F852BF062C8}">
      <dgm:prSet/>
      <dgm:spPr/>
      <dgm:t>
        <a:bodyPr/>
        <a:lstStyle/>
        <a:p>
          <a:endParaRPr lang="en-US"/>
        </a:p>
      </dgm:t>
    </dgm:pt>
    <dgm:pt modelId="{8B7E75B6-0C13-4AF5-B01F-C88B84671CC2}" type="sibTrans" cxnId="{AE6E5DE3-D713-42F9-8288-2F852BF062C8}">
      <dgm:prSet/>
      <dgm:spPr/>
      <dgm:t>
        <a:bodyPr/>
        <a:lstStyle/>
        <a:p>
          <a:endParaRPr lang="en-US"/>
        </a:p>
      </dgm:t>
    </dgm:pt>
    <dgm:pt modelId="{1937AEEA-9870-4D25-8E62-7B89487B7D08}">
      <dgm:prSet phldrT="[Text]"/>
      <dgm:spPr/>
      <dgm:t>
        <a:bodyPr/>
        <a:lstStyle/>
        <a:p>
          <a:r>
            <a:rPr lang="en-US" b="1" dirty="0"/>
            <a:t>AmeriCorps</a:t>
          </a:r>
        </a:p>
        <a:p>
          <a:r>
            <a:rPr lang="en-US" b="1" dirty="0"/>
            <a:t>Regional Office</a:t>
          </a:r>
        </a:p>
        <a:p>
          <a:r>
            <a:rPr lang="en-US" dirty="0"/>
            <a:t>Los Angeles, CA</a:t>
          </a:r>
        </a:p>
      </dgm:t>
    </dgm:pt>
    <dgm:pt modelId="{67F796E5-738A-4ACD-8CAF-FC61B0324EA9}" type="parTrans" cxnId="{FAAC6198-92D4-4410-9B74-0137CB698B87}">
      <dgm:prSet/>
      <dgm:spPr/>
      <dgm:t>
        <a:bodyPr/>
        <a:lstStyle/>
        <a:p>
          <a:endParaRPr lang="en-US"/>
        </a:p>
      </dgm:t>
    </dgm:pt>
    <dgm:pt modelId="{D0913D0B-DDCD-4F42-BB30-FDB83E55205C}" type="sibTrans" cxnId="{FAAC6198-92D4-4410-9B74-0137CB698B87}">
      <dgm:prSet/>
      <dgm:spPr/>
      <dgm:t>
        <a:bodyPr/>
        <a:lstStyle/>
        <a:p>
          <a:endParaRPr lang="en-US"/>
        </a:p>
      </dgm:t>
    </dgm:pt>
    <dgm:pt modelId="{9C985A73-399F-4AD6-A9B8-DF58BE51F287}">
      <dgm:prSet phldrT="[Text]"/>
      <dgm:spPr/>
      <dgm:t>
        <a:bodyPr/>
        <a:lstStyle/>
        <a:p>
          <a:r>
            <a:rPr lang="en-US" b="1" dirty="0"/>
            <a:t>AmeriCorps </a:t>
          </a:r>
        </a:p>
        <a:p>
          <a:r>
            <a:rPr lang="en-US" b="1" dirty="0"/>
            <a:t>VISTA</a:t>
          </a:r>
        </a:p>
        <a:p>
          <a:r>
            <a:rPr lang="en-US" dirty="0"/>
            <a:t>Statewide</a:t>
          </a:r>
        </a:p>
      </dgm:t>
    </dgm:pt>
    <dgm:pt modelId="{DE03D897-FEBF-47D7-AD67-533D1149A405}" type="parTrans" cxnId="{9B40A6EE-8C89-4232-B652-1C9DEB8B1CF0}">
      <dgm:prSet/>
      <dgm:spPr/>
      <dgm:t>
        <a:bodyPr/>
        <a:lstStyle/>
        <a:p>
          <a:endParaRPr lang="en-US"/>
        </a:p>
      </dgm:t>
    </dgm:pt>
    <dgm:pt modelId="{EEED9C0A-7A70-420E-AC92-293751873091}" type="sibTrans" cxnId="{9B40A6EE-8C89-4232-B652-1C9DEB8B1CF0}">
      <dgm:prSet/>
      <dgm:spPr/>
      <dgm:t>
        <a:bodyPr/>
        <a:lstStyle/>
        <a:p>
          <a:endParaRPr lang="en-US"/>
        </a:p>
      </dgm:t>
    </dgm:pt>
    <dgm:pt modelId="{3C387D13-82AE-4668-A0F7-4516C6057545}">
      <dgm:prSet phldrT="[Text]"/>
      <dgm:spPr/>
      <dgm:t>
        <a:bodyPr/>
        <a:lstStyle/>
        <a:p>
          <a:r>
            <a:rPr lang="en-US" b="1" dirty="0"/>
            <a:t>AmeriCorps Seniors</a:t>
          </a:r>
        </a:p>
        <a:p>
          <a:r>
            <a:rPr lang="en-US" dirty="0"/>
            <a:t>Statewide</a:t>
          </a:r>
        </a:p>
      </dgm:t>
    </dgm:pt>
    <dgm:pt modelId="{65770999-5194-45A7-A86F-3A0DB6F2F30C}" type="parTrans" cxnId="{DF55D210-322D-421A-9603-2AE939B3915A}">
      <dgm:prSet/>
      <dgm:spPr/>
      <dgm:t>
        <a:bodyPr/>
        <a:lstStyle/>
        <a:p>
          <a:endParaRPr lang="en-US"/>
        </a:p>
      </dgm:t>
    </dgm:pt>
    <dgm:pt modelId="{73C3DF07-F766-4450-A9E4-FD8E9D857957}" type="sibTrans" cxnId="{DF55D210-322D-421A-9603-2AE939B3915A}">
      <dgm:prSet/>
      <dgm:spPr/>
      <dgm:t>
        <a:bodyPr/>
        <a:lstStyle/>
        <a:p>
          <a:endParaRPr lang="en-US"/>
        </a:p>
      </dgm:t>
    </dgm:pt>
    <dgm:pt modelId="{BC4B74FD-F666-4E66-9503-15C8F464A23D}">
      <dgm:prSet phldrT="[Text]"/>
      <dgm:spPr/>
      <dgm:t>
        <a:bodyPr/>
        <a:lstStyle/>
        <a:p>
          <a:r>
            <a:rPr lang="en-US" b="1"/>
            <a:t>Serve Washington</a:t>
          </a:r>
        </a:p>
        <a:p>
          <a:r>
            <a:rPr lang="en-US"/>
            <a:t>Olympia, WA</a:t>
          </a:r>
        </a:p>
      </dgm:t>
    </dgm:pt>
    <dgm:pt modelId="{0D3BABB8-C93C-44EE-A4B9-7DC57941FEEE}" type="parTrans" cxnId="{83E76676-EA58-4CB1-8319-7F4A372A1422}">
      <dgm:prSet/>
      <dgm:spPr/>
      <dgm:t>
        <a:bodyPr/>
        <a:lstStyle/>
        <a:p>
          <a:endParaRPr lang="en-US"/>
        </a:p>
      </dgm:t>
    </dgm:pt>
    <dgm:pt modelId="{B8755446-E8B2-4A18-9F84-5F499D9E1B7C}" type="sibTrans" cxnId="{83E76676-EA58-4CB1-8319-7F4A372A1422}">
      <dgm:prSet/>
      <dgm:spPr/>
      <dgm:t>
        <a:bodyPr/>
        <a:lstStyle/>
        <a:p>
          <a:endParaRPr lang="en-US"/>
        </a:p>
      </dgm:t>
    </dgm:pt>
    <dgm:pt modelId="{9CEE6581-B1F3-4007-A7E3-1E2E7F3507C0}">
      <dgm:prSet phldrT="[Text]"/>
      <dgm:spPr/>
      <dgm:t>
        <a:bodyPr/>
        <a:lstStyle/>
        <a:p>
          <a:r>
            <a:rPr lang="en-US" b="1" dirty="0"/>
            <a:t>AmeriCorps </a:t>
          </a:r>
        </a:p>
        <a:p>
          <a:r>
            <a:rPr lang="en-US" b="1" dirty="0"/>
            <a:t>State</a:t>
          </a:r>
        </a:p>
        <a:p>
          <a:r>
            <a:rPr lang="en-US" dirty="0"/>
            <a:t>Statewide</a:t>
          </a:r>
        </a:p>
      </dgm:t>
    </dgm:pt>
    <dgm:pt modelId="{106820E4-4559-470B-8FD1-7E0788A9125A}" type="parTrans" cxnId="{7F3015A8-14C8-49EB-ACAF-667B59256338}">
      <dgm:prSet/>
      <dgm:spPr/>
      <dgm:t>
        <a:bodyPr/>
        <a:lstStyle/>
        <a:p>
          <a:endParaRPr lang="en-US"/>
        </a:p>
      </dgm:t>
    </dgm:pt>
    <dgm:pt modelId="{5BD89461-8E63-4401-BA97-5018EA7E2BA2}" type="sibTrans" cxnId="{7F3015A8-14C8-49EB-ACAF-667B59256338}">
      <dgm:prSet/>
      <dgm:spPr/>
      <dgm:t>
        <a:bodyPr/>
        <a:lstStyle/>
        <a:p>
          <a:endParaRPr lang="en-US"/>
        </a:p>
      </dgm:t>
    </dgm:pt>
    <dgm:pt modelId="{84E6BF32-0122-4255-A27E-1A17DBCB53D3}">
      <dgm:prSet phldrT="[Text]"/>
      <dgm:spPr/>
      <dgm:t>
        <a:bodyPr/>
        <a:lstStyle/>
        <a:p>
          <a:r>
            <a:rPr lang="en-US" b="1"/>
            <a:t>AmeriCorps National</a:t>
          </a:r>
        </a:p>
        <a:p>
          <a:r>
            <a:rPr lang="en-US"/>
            <a:t>Multi-State</a:t>
          </a:r>
        </a:p>
      </dgm:t>
    </dgm:pt>
    <dgm:pt modelId="{22FF6AE1-CAF8-422B-8559-9F1FF497233C}" type="parTrans" cxnId="{1EC3EA34-609C-4CEC-B3A9-89E566AE2397}">
      <dgm:prSet/>
      <dgm:spPr/>
      <dgm:t>
        <a:bodyPr/>
        <a:lstStyle/>
        <a:p>
          <a:endParaRPr lang="en-US"/>
        </a:p>
      </dgm:t>
    </dgm:pt>
    <dgm:pt modelId="{6CF85603-C211-4D16-B807-6384D3B47473}" type="sibTrans" cxnId="{1EC3EA34-609C-4CEC-B3A9-89E566AE2397}">
      <dgm:prSet/>
      <dgm:spPr/>
      <dgm:t>
        <a:bodyPr/>
        <a:lstStyle/>
        <a:p>
          <a:endParaRPr lang="en-US"/>
        </a:p>
      </dgm:t>
    </dgm:pt>
    <dgm:pt modelId="{824B4277-6F38-429B-8F86-C12372CC7718}">
      <dgm:prSet phldrT="[Text]"/>
      <dgm:spPr>
        <a:ln>
          <a:solidFill>
            <a:schemeClr val="accent2"/>
          </a:solidFill>
        </a:ln>
      </dgm:spPr>
      <dgm:t>
        <a:bodyPr/>
        <a:lstStyle/>
        <a:p>
          <a:r>
            <a:rPr lang="en-US" b="1"/>
            <a:t>Subgrantees</a:t>
          </a:r>
        </a:p>
        <a:p>
          <a:r>
            <a:rPr lang="en-US" b="1"/>
            <a:t>(You!)</a:t>
          </a:r>
        </a:p>
      </dgm:t>
    </dgm:pt>
    <dgm:pt modelId="{61C96549-751F-4065-8F04-FF68B72FE6AD}" type="parTrans" cxnId="{428B8A2F-13EE-4D7E-A0CA-639CF3298E0D}">
      <dgm:prSet/>
      <dgm:spPr/>
      <dgm:t>
        <a:bodyPr/>
        <a:lstStyle/>
        <a:p>
          <a:endParaRPr lang="en-US"/>
        </a:p>
      </dgm:t>
    </dgm:pt>
    <dgm:pt modelId="{E164CE7A-1FFC-4835-BFA9-06DD05F9862A}" type="sibTrans" cxnId="{428B8A2F-13EE-4D7E-A0CA-639CF3298E0D}">
      <dgm:prSet/>
      <dgm:spPr/>
      <dgm:t>
        <a:bodyPr/>
        <a:lstStyle/>
        <a:p>
          <a:endParaRPr lang="en-US"/>
        </a:p>
      </dgm:t>
    </dgm:pt>
    <dgm:pt modelId="{7D63D078-DD90-463F-AC97-77695D21573C}" type="pres">
      <dgm:prSet presAssocID="{007FDBAD-EE61-43EA-80DB-4992FBC88C24}" presName="hierChild1" presStyleCnt="0">
        <dgm:presLayoutVars>
          <dgm:chPref val="1"/>
          <dgm:dir/>
          <dgm:animOne val="branch"/>
          <dgm:animLvl val="lvl"/>
          <dgm:resizeHandles/>
        </dgm:presLayoutVars>
      </dgm:prSet>
      <dgm:spPr/>
    </dgm:pt>
    <dgm:pt modelId="{FC8A035E-56F6-4677-85CE-E978CAB5BC12}" type="pres">
      <dgm:prSet presAssocID="{5839943E-9FF0-4873-8B98-456601909792}" presName="hierRoot1" presStyleCnt="0"/>
      <dgm:spPr/>
    </dgm:pt>
    <dgm:pt modelId="{F0B578A9-9D16-4279-9444-810E6DAF3187}" type="pres">
      <dgm:prSet presAssocID="{5839943E-9FF0-4873-8B98-456601909792}" presName="composite" presStyleCnt="0"/>
      <dgm:spPr/>
    </dgm:pt>
    <dgm:pt modelId="{1528D844-4AE5-4E2E-8EE8-496A34D07688}" type="pres">
      <dgm:prSet presAssocID="{5839943E-9FF0-4873-8B98-456601909792}" presName="background" presStyleLbl="node0" presStyleIdx="0" presStyleCnt="1"/>
      <dgm:spPr/>
    </dgm:pt>
    <dgm:pt modelId="{A204C7E8-4C78-4061-8567-6D0B52F16A1E}" type="pres">
      <dgm:prSet presAssocID="{5839943E-9FF0-4873-8B98-456601909792}" presName="text" presStyleLbl="fgAcc0" presStyleIdx="0" presStyleCnt="1">
        <dgm:presLayoutVars>
          <dgm:chPref val="3"/>
        </dgm:presLayoutVars>
      </dgm:prSet>
      <dgm:spPr/>
    </dgm:pt>
    <dgm:pt modelId="{B9ED3F61-5252-4E16-93C9-EA3833336EE6}" type="pres">
      <dgm:prSet presAssocID="{5839943E-9FF0-4873-8B98-456601909792}" presName="hierChild2" presStyleCnt="0"/>
      <dgm:spPr/>
    </dgm:pt>
    <dgm:pt modelId="{38BB220F-F810-49DE-AF72-EF1903948437}" type="pres">
      <dgm:prSet presAssocID="{22FF6AE1-CAF8-422B-8559-9F1FF497233C}" presName="Name10" presStyleLbl="parChTrans1D2" presStyleIdx="0" presStyleCnt="3"/>
      <dgm:spPr/>
    </dgm:pt>
    <dgm:pt modelId="{2811F942-046A-4A4A-AE7B-E745CD9FDEEB}" type="pres">
      <dgm:prSet presAssocID="{84E6BF32-0122-4255-A27E-1A17DBCB53D3}" presName="hierRoot2" presStyleCnt="0"/>
      <dgm:spPr/>
    </dgm:pt>
    <dgm:pt modelId="{A12631E7-7ECE-4172-B958-78716DBF69ED}" type="pres">
      <dgm:prSet presAssocID="{84E6BF32-0122-4255-A27E-1A17DBCB53D3}" presName="composite2" presStyleCnt="0"/>
      <dgm:spPr/>
    </dgm:pt>
    <dgm:pt modelId="{5B865538-D2ED-4FE0-989B-3DF860C70C16}" type="pres">
      <dgm:prSet presAssocID="{84E6BF32-0122-4255-A27E-1A17DBCB53D3}" presName="background2" presStyleLbl="node2" presStyleIdx="0" presStyleCnt="3"/>
      <dgm:spPr/>
    </dgm:pt>
    <dgm:pt modelId="{6FCF1670-4C15-4F61-B592-BAF042F36294}" type="pres">
      <dgm:prSet presAssocID="{84E6BF32-0122-4255-A27E-1A17DBCB53D3}" presName="text2" presStyleLbl="fgAcc2" presStyleIdx="0" presStyleCnt="3" custLinFactNeighborX="-74205" custLinFactNeighborY="2718">
        <dgm:presLayoutVars>
          <dgm:chPref val="3"/>
        </dgm:presLayoutVars>
      </dgm:prSet>
      <dgm:spPr/>
    </dgm:pt>
    <dgm:pt modelId="{B4C8710B-B349-4441-AABC-87A415A2F0A5}" type="pres">
      <dgm:prSet presAssocID="{84E6BF32-0122-4255-A27E-1A17DBCB53D3}" presName="hierChild3" presStyleCnt="0"/>
      <dgm:spPr/>
    </dgm:pt>
    <dgm:pt modelId="{032B9AF5-64FE-4F09-BB87-FC81420F4951}" type="pres">
      <dgm:prSet presAssocID="{67F796E5-738A-4ACD-8CAF-FC61B0324EA9}" presName="Name10" presStyleLbl="parChTrans1D2" presStyleIdx="1" presStyleCnt="3"/>
      <dgm:spPr/>
    </dgm:pt>
    <dgm:pt modelId="{0983B215-00E0-454B-839C-88C4D6ABDD3E}" type="pres">
      <dgm:prSet presAssocID="{1937AEEA-9870-4D25-8E62-7B89487B7D08}" presName="hierRoot2" presStyleCnt="0"/>
      <dgm:spPr/>
    </dgm:pt>
    <dgm:pt modelId="{8DDEA025-999B-400F-B8E8-DA323C5F7561}" type="pres">
      <dgm:prSet presAssocID="{1937AEEA-9870-4D25-8E62-7B89487B7D08}" presName="composite2" presStyleCnt="0"/>
      <dgm:spPr/>
    </dgm:pt>
    <dgm:pt modelId="{5205C2BE-83FE-48D4-9507-3CECD4277C51}" type="pres">
      <dgm:prSet presAssocID="{1937AEEA-9870-4D25-8E62-7B89487B7D08}" presName="background2" presStyleLbl="node2" presStyleIdx="1" presStyleCnt="3"/>
      <dgm:spPr/>
    </dgm:pt>
    <dgm:pt modelId="{C9B5A26D-E7DC-4F16-ADC6-968CE18015F6}" type="pres">
      <dgm:prSet presAssocID="{1937AEEA-9870-4D25-8E62-7B89487B7D08}" presName="text2" presStyleLbl="fgAcc2" presStyleIdx="1" presStyleCnt="3" custLinFactNeighborX="-39691" custLinFactNeighborY="2718">
        <dgm:presLayoutVars>
          <dgm:chPref val="3"/>
        </dgm:presLayoutVars>
      </dgm:prSet>
      <dgm:spPr/>
    </dgm:pt>
    <dgm:pt modelId="{6EE05FF9-E878-4A5C-8DF6-A44F07803F8F}" type="pres">
      <dgm:prSet presAssocID="{1937AEEA-9870-4D25-8E62-7B89487B7D08}" presName="hierChild3" presStyleCnt="0"/>
      <dgm:spPr/>
    </dgm:pt>
    <dgm:pt modelId="{9D55C54E-D5D0-4F2F-AAD2-960D93F19840}" type="pres">
      <dgm:prSet presAssocID="{DE03D897-FEBF-47D7-AD67-533D1149A405}" presName="Name17" presStyleLbl="parChTrans1D3" presStyleIdx="0" presStyleCnt="3"/>
      <dgm:spPr/>
    </dgm:pt>
    <dgm:pt modelId="{06F72AC5-BA43-4E2B-98FD-C76E162501E3}" type="pres">
      <dgm:prSet presAssocID="{9C985A73-399F-4AD6-A9B8-DF58BE51F287}" presName="hierRoot3" presStyleCnt="0"/>
      <dgm:spPr/>
    </dgm:pt>
    <dgm:pt modelId="{21693CBB-92DE-4973-8695-3358D1CCECAF}" type="pres">
      <dgm:prSet presAssocID="{9C985A73-399F-4AD6-A9B8-DF58BE51F287}" presName="composite3" presStyleCnt="0"/>
      <dgm:spPr/>
    </dgm:pt>
    <dgm:pt modelId="{5C90E269-2D0C-4BE7-9A95-6E59CB12600E}" type="pres">
      <dgm:prSet presAssocID="{9C985A73-399F-4AD6-A9B8-DF58BE51F287}" presName="background3" presStyleLbl="node3" presStyleIdx="0" presStyleCnt="3"/>
      <dgm:spPr/>
    </dgm:pt>
    <dgm:pt modelId="{2A000137-B817-41F9-A4A4-F5F8A420B00D}" type="pres">
      <dgm:prSet presAssocID="{9C985A73-399F-4AD6-A9B8-DF58BE51F287}" presName="text3" presStyleLbl="fgAcc3" presStyleIdx="0" presStyleCnt="3">
        <dgm:presLayoutVars>
          <dgm:chPref val="3"/>
        </dgm:presLayoutVars>
      </dgm:prSet>
      <dgm:spPr/>
    </dgm:pt>
    <dgm:pt modelId="{B6862988-4B57-4354-891B-DB285633C39E}" type="pres">
      <dgm:prSet presAssocID="{9C985A73-399F-4AD6-A9B8-DF58BE51F287}" presName="hierChild4" presStyleCnt="0"/>
      <dgm:spPr/>
    </dgm:pt>
    <dgm:pt modelId="{7AB28AEF-9663-4694-A7A0-51F9662325ED}" type="pres">
      <dgm:prSet presAssocID="{65770999-5194-45A7-A86F-3A0DB6F2F30C}" presName="Name17" presStyleLbl="parChTrans1D3" presStyleIdx="1" presStyleCnt="3"/>
      <dgm:spPr/>
    </dgm:pt>
    <dgm:pt modelId="{194F6C14-030A-4EDC-8EB0-907B4C7D1BA9}" type="pres">
      <dgm:prSet presAssocID="{3C387D13-82AE-4668-A0F7-4516C6057545}" presName="hierRoot3" presStyleCnt="0"/>
      <dgm:spPr/>
    </dgm:pt>
    <dgm:pt modelId="{CBF8E60F-C68C-4EFD-BAD6-39C2B8C20929}" type="pres">
      <dgm:prSet presAssocID="{3C387D13-82AE-4668-A0F7-4516C6057545}" presName="composite3" presStyleCnt="0"/>
      <dgm:spPr/>
    </dgm:pt>
    <dgm:pt modelId="{A654A384-0849-44E6-BE6E-A187E6211C13}" type="pres">
      <dgm:prSet presAssocID="{3C387D13-82AE-4668-A0F7-4516C6057545}" presName="background3" presStyleLbl="node3" presStyleIdx="1" presStyleCnt="3"/>
      <dgm:spPr/>
    </dgm:pt>
    <dgm:pt modelId="{4BAAF9C5-F1D9-4573-824B-B3782EF79F95}" type="pres">
      <dgm:prSet presAssocID="{3C387D13-82AE-4668-A0F7-4516C6057545}" presName="text3" presStyleLbl="fgAcc3" presStyleIdx="1" presStyleCnt="3">
        <dgm:presLayoutVars>
          <dgm:chPref val="3"/>
        </dgm:presLayoutVars>
      </dgm:prSet>
      <dgm:spPr/>
    </dgm:pt>
    <dgm:pt modelId="{649F34F9-1FE2-4DA5-B847-F8C7CD66074D}" type="pres">
      <dgm:prSet presAssocID="{3C387D13-82AE-4668-A0F7-4516C6057545}" presName="hierChild4" presStyleCnt="0"/>
      <dgm:spPr/>
    </dgm:pt>
    <dgm:pt modelId="{227288DE-83D3-4EE7-82C1-6D0FA896319D}" type="pres">
      <dgm:prSet presAssocID="{0D3BABB8-C93C-44EE-A4B9-7DC57941FEEE}" presName="Name10" presStyleLbl="parChTrans1D2" presStyleIdx="2" presStyleCnt="3"/>
      <dgm:spPr/>
    </dgm:pt>
    <dgm:pt modelId="{C41A0424-9DDD-4F97-B146-70C316043DA4}" type="pres">
      <dgm:prSet presAssocID="{BC4B74FD-F666-4E66-9503-15C8F464A23D}" presName="hierRoot2" presStyleCnt="0"/>
      <dgm:spPr/>
    </dgm:pt>
    <dgm:pt modelId="{0938BC6B-3EA5-4A7D-B4B3-0D09FC0C9866}" type="pres">
      <dgm:prSet presAssocID="{BC4B74FD-F666-4E66-9503-15C8F464A23D}" presName="composite2" presStyleCnt="0"/>
      <dgm:spPr/>
    </dgm:pt>
    <dgm:pt modelId="{46AB6D13-16D9-4582-A5F3-C8025EC54FF1}" type="pres">
      <dgm:prSet presAssocID="{BC4B74FD-F666-4E66-9503-15C8F464A23D}" presName="background2" presStyleLbl="node2" presStyleIdx="2" presStyleCnt="3"/>
      <dgm:spPr/>
    </dgm:pt>
    <dgm:pt modelId="{70FFDE5D-2E21-4B4B-8C91-3322BC09C242}" type="pres">
      <dgm:prSet presAssocID="{BC4B74FD-F666-4E66-9503-15C8F464A23D}" presName="text2" presStyleLbl="fgAcc2" presStyleIdx="2" presStyleCnt="3" custLinFactNeighborY="4076">
        <dgm:presLayoutVars>
          <dgm:chPref val="3"/>
        </dgm:presLayoutVars>
      </dgm:prSet>
      <dgm:spPr/>
    </dgm:pt>
    <dgm:pt modelId="{7C0994CD-ADAA-4326-9E5E-0103B2F0C520}" type="pres">
      <dgm:prSet presAssocID="{BC4B74FD-F666-4E66-9503-15C8F464A23D}" presName="hierChild3" presStyleCnt="0"/>
      <dgm:spPr/>
    </dgm:pt>
    <dgm:pt modelId="{716D7A45-50FB-4ECB-B0BE-00BE3F8A600B}" type="pres">
      <dgm:prSet presAssocID="{106820E4-4559-470B-8FD1-7E0788A9125A}" presName="Name17" presStyleLbl="parChTrans1D3" presStyleIdx="2" presStyleCnt="3"/>
      <dgm:spPr/>
    </dgm:pt>
    <dgm:pt modelId="{DBFB7F3D-2FBB-498B-8CF0-02FC0D9D6E63}" type="pres">
      <dgm:prSet presAssocID="{9CEE6581-B1F3-4007-A7E3-1E2E7F3507C0}" presName="hierRoot3" presStyleCnt="0"/>
      <dgm:spPr/>
    </dgm:pt>
    <dgm:pt modelId="{83A4CDDA-5714-4505-B727-F9BF4B5FB45A}" type="pres">
      <dgm:prSet presAssocID="{9CEE6581-B1F3-4007-A7E3-1E2E7F3507C0}" presName="composite3" presStyleCnt="0"/>
      <dgm:spPr/>
    </dgm:pt>
    <dgm:pt modelId="{E99E36FA-6565-486B-9D6B-0929182EF299}" type="pres">
      <dgm:prSet presAssocID="{9CEE6581-B1F3-4007-A7E3-1E2E7F3507C0}" presName="background3" presStyleLbl="node3" presStyleIdx="2" presStyleCnt="3"/>
      <dgm:spPr/>
    </dgm:pt>
    <dgm:pt modelId="{63D87206-0707-4BCB-94BE-716B276C4CE0}" type="pres">
      <dgm:prSet presAssocID="{9CEE6581-B1F3-4007-A7E3-1E2E7F3507C0}" presName="text3" presStyleLbl="fgAcc3" presStyleIdx="2" presStyleCnt="3">
        <dgm:presLayoutVars>
          <dgm:chPref val="3"/>
        </dgm:presLayoutVars>
      </dgm:prSet>
      <dgm:spPr/>
    </dgm:pt>
    <dgm:pt modelId="{11CB3A92-2917-49BB-A645-CD8787A4C417}" type="pres">
      <dgm:prSet presAssocID="{9CEE6581-B1F3-4007-A7E3-1E2E7F3507C0}" presName="hierChild4" presStyleCnt="0"/>
      <dgm:spPr/>
    </dgm:pt>
    <dgm:pt modelId="{D4CFD075-A647-43DC-A68D-9CE8DA1D0F3E}" type="pres">
      <dgm:prSet presAssocID="{61C96549-751F-4065-8F04-FF68B72FE6AD}" presName="Name23" presStyleLbl="parChTrans1D4" presStyleIdx="0" presStyleCnt="1"/>
      <dgm:spPr/>
    </dgm:pt>
    <dgm:pt modelId="{71156790-A757-4CAF-8737-3BD62F3C84F9}" type="pres">
      <dgm:prSet presAssocID="{824B4277-6F38-429B-8F86-C12372CC7718}" presName="hierRoot4" presStyleCnt="0"/>
      <dgm:spPr/>
    </dgm:pt>
    <dgm:pt modelId="{3CD0B0CF-E1C7-4C22-91D6-486CD716AFA3}" type="pres">
      <dgm:prSet presAssocID="{824B4277-6F38-429B-8F86-C12372CC7718}" presName="composite4" presStyleCnt="0"/>
      <dgm:spPr/>
    </dgm:pt>
    <dgm:pt modelId="{2B481DCB-A806-4B2F-8AA2-9E61C455A366}" type="pres">
      <dgm:prSet presAssocID="{824B4277-6F38-429B-8F86-C12372CC7718}" presName="background4" presStyleLbl="node4" presStyleIdx="0" presStyleCnt="1"/>
      <dgm:spPr>
        <a:prstGeom prst="ellipse">
          <a:avLst/>
        </a:prstGeom>
        <a:solidFill>
          <a:schemeClr val="accent2"/>
        </a:solidFill>
        <a:ln>
          <a:solidFill>
            <a:schemeClr val="accent2"/>
          </a:solidFill>
        </a:ln>
      </dgm:spPr>
    </dgm:pt>
    <dgm:pt modelId="{E3F925A0-7DD7-4B4E-87A0-8A14088BAC2C}" type="pres">
      <dgm:prSet presAssocID="{824B4277-6F38-429B-8F86-C12372CC7718}" presName="text4" presStyleLbl="fgAcc4" presStyleIdx="0" presStyleCnt="1">
        <dgm:presLayoutVars>
          <dgm:chPref val="3"/>
        </dgm:presLayoutVars>
      </dgm:prSet>
      <dgm:spPr>
        <a:prstGeom prst="ellipse">
          <a:avLst/>
        </a:prstGeom>
      </dgm:spPr>
    </dgm:pt>
    <dgm:pt modelId="{9677208E-5DDE-4A80-9C0D-4F2BFB098C44}" type="pres">
      <dgm:prSet presAssocID="{824B4277-6F38-429B-8F86-C12372CC7718}" presName="hierChild5" presStyleCnt="0"/>
      <dgm:spPr/>
    </dgm:pt>
  </dgm:ptLst>
  <dgm:cxnLst>
    <dgm:cxn modelId="{00D7BE09-2B1C-4025-9CC2-F49379A74C3C}" type="presOf" srcId="{9CEE6581-B1F3-4007-A7E3-1E2E7F3507C0}" destId="{63D87206-0707-4BCB-94BE-716B276C4CE0}" srcOrd="0" destOrd="0" presId="urn:microsoft.com/office/officeart/2005/8/layout/hierarchy1"/>
    <dgm:cxn modelId="{DF55D210-322D-421A-9603-2AE939B3915A}" srcId="{1937AEEA-9870-4D25-8E62-7B89487B7D08}" destId="{3C387D13-82AE-4668-A0F7-4516C6057545}" srcOrd="1" destOrd="0" parTransId="{65770999-5194-45A7-A86F-3A0DB6F2F30C}" sibTransId="{73C3DF07-F766-4450-A9E4-FD8E9D857957}"/>
    <dgm:cxn modelId="{1F3EE412-930F-4215-A6E9-64D37DD62F9A}" type="presOf" srcId="{9C985A73-399F-4AD6-A9B8-DF58BE51F287}" destId="{2A000137-B817-41F9-A4A4-F5F8A420B00D}" srcOrd="0" destOrd="0" presId="urn:microsoft.com/office/officeart/2005/8/layout/hierarchy1"/>
    <dgm:cxn modelId="{8967B219-8837-43F6-86B2-5C6AA4619E06}" type="presOf" srcId="{61C96549-751F-4065-8F04-FF68B72FE6AD}" destId="{D4CFD075-A647-43DC-A68D-9CE8DA1D0F3E}" srcOrd="0" destOrd="0" presId="urn:microsoft.com/office/officeart/2005/8/layout/hierarchy1"/>
    <dgm:cxn modelId="{DE967B1A-E0CC-450C-9D06-4DE1720D2734}" type="presOf" srcId="{824B4277-6F38-429B-8F86-C12372CC7718}" destId="{E3F925A0-7DD7-4B4E-87A0-8A14088BAC2C}" srcOrd="0" destOrd="0" presId="urn:microsoft.com/office/officeart/2005/8/layout/hierarchy1"/>
    <dgm:cxn modelId="{2E365C26-6D12-480E-BF6F-5FC1202DCD5E}" type="presOf" srcId="{67F796E5-738A-4ACD-8CAF-FC61B0324EA9}" destId="{032B9AF5-64FE-4F09-BB87-FC81420F4951}" srcOrd="0" destOrd="0" presId="urn:microsoft.com/office/officeart/2005/8/layout/hierarchy1"/>
    <dgm:cxn modelId="{428B8A2F-13EE-4D7E-A0CA-639CF3298E0D}" srcId="{9CEE6581-B1F3-4007-A7E3-1E2E7F3507C0}" destId="{824B4277-6F38-429B-8F86-C12372CC7718}" srcOrd="0" destOrd="0" parTransId="{61C96549-751F-4065-8F04-FF68B72FE6AD}" sibTransId="{E164CE7A-1FFC-4835-BFA9-06DD05F9862A}"/>
    <dgm:cxn modelId="{BCFEC531-10A8-4666-BD27-B8083F57C0E6}" type="presOf" srcId="{84E6BF32-0122-4255-A27E-1A17DBCB53D3}" destId="{6FCF1670-4C15-4F61-B592-BAF042F36294}" srcOrd="0" destOrd="0" presId="urn:microsoft.com/office/officeart/2005/8/layout/hierarchy1"/>
    <dgm:cxn modelId="{1EC3EA34-609C-4CEC-B3A9-89E566AE2397}" srcId="{5839943E-9FF0-4873-8B98-456601909792}" destId="{84E6BF32-0122-4255-A27E-1A17DBCB53D3}" srcOrd="0" destOrd="0" parTransId="{22FF6AE1-CAF8-422B-8559-9F1FF497233C}" sibTransId="{6CF85603-C211-4D16-B807-6384D3B47473}"/>
    <dgm:cxn modelId="{37A9DB3A-A9F2-4E4B-A3CF-A2FC8FD9C224}" type="presOf" srcId="{3C387D13-82AE-4668-A0F7-4516C6057545}" destId="{4BAAF9C5-F1D9-4573-824B-B3782EF79F95}" srcOrd="0" destOrd="0" presId="urn:microsoft.com/office/officeart/2005/8/layout/hierarchy1"/>
    <dgm:cxn modelId="{83E76676-EA58-4CB1-8319-7F4A372A1422}" srcId="{5839943E-9FF0-4873-8B98-456601909792}" destId="{BC4B74FD-F666-4E66-9503-15C8F464A23D}" srcOrd="2" destOrd="0" parTransId="{0D3BABB8-C93C-44EE-A4B9-7DC57941FEEE}" sibTransId="{B8755446-E8B2-4A18-9F84-5F499D9E1B7C}"/>
    <dgm:cxn modelId="{E028D557-9AFF-4EE5-AB83-444FEBDA7CB6}" type="presOf" srcId="{65770999-5194-45A7-A86F-3A0DB6F2F30C}" destId="{7AB28AEF-9663-4694-A7A0-51F9662325ED}" srcOrd="0" destOrd="0" presId="urn:microsoft.com/office/officeart/2005/8/layout/hierarchy1"/>
    <dgm:cxn modelId="{24BE0881-AD45-4347-9B0D-9F210DB9E955}" type="presOf" srcId="{22FF6AE1-CAF8-422B-8559-9F1FF497233C}" destId="{38BB220F-F810-49DE-AF72-EF1903948437}" srcOrd="0" destOrd="0" presId="urn:microsoft.com/office/officeart/2005/8/layout/hierarchy1"/>
    <dgm:cxn modelId="{AF356F82-F35F-42ED-8B44-93E9E0BA8E71}" type="presOf" srcId="{1937AEEA-9870-4D25-8E62-7B89487B7D08}" destId="{C9B5A26D-E7DC-4F16-ADC6-968CE18015F6}" srcOrd="0" destOrd="0" presId="urn:microsoft.com/office/officeart/2005/8/layout/hierarchy1"/>
    <dgm:cxn modelId="{D2753F85-8B61-4CA4-AD46-2B59A9DEA2D1}" type="presOf" srcId="{5839943E-9FF0-4873-8B98-456601909792}" destId="{A204C7E8-4C78-4061-8567-6D0B52F16A1E}" srcOrd="0" destOrd="0" presId="urn:microsoft.com/office/officeart/2005/8/layout/hierarchy1"/>
    <dgm:cxn modelId="{790A8486-D69F-4BD2-BC4F-47690A126951}" type="presOf" srcId="{106820E4-4559-470B-8FD1-7E0788A9125A}" destId="{716D7A45-50FB-4ECB-B0BE-00BE3F8A600B}" srcOrd="0" destOrd="0" presId="urn:microsoft.com/office/officeart/2005/8/layout/hierarchy1"/>
    <dgm:cxn modelId="{FAAC6198-92D4-4410-9B74-0137CB698B87}" srcId="{5839943E-9FF0-4873-8B98-456601909792}" destId="{1937AEEA-9870-4D25-8E62-7B89487B7D08}" srcOrd="1" destOrd="0" parTransId="{67F796E5-738A-4ACD-8CAF-FC61B0324EA9}" sibTransId="{D0913D0B-DDCD-4F42-BB30-FDB83E55205C}"/>
    <dgm:cxn modelId="{078E329F-DC5D-4516-A7EA-146BD5CF8DC8}" type="presOf" srcId="{BC4B74FD-F666-4E66-9503-15C8F464A23D}" destId="{70FFDE5D-2E21-4B4B-8C91-3322BC09C242}" srcOrd="0" destOrd="0" presId="urn:microsoft.com/office/officeart/2005/8/layout/hierarchy1"/>
    <dgm:cxn modelId="{0CAA2FA1-20BB-4CA7-952D-1583F4DD831E}" type="presOf" srcId="{0D3BABB8-C93C-44EE-A4B9-7DC57941FEEE}" destId="{227288DE-83D3-4EE7-82C1-6D0FA896319D}" srcOrd="0" destOrd="0" presId="urn:microsoft.com/office/officeart/2005/8/layout/hierarchy1"/>
    <dgm:cxn modelId="{7F3015A8-14C8-49EB-ACAF-667B59256338}" srcId="{BC4B74FD-F666-4E66-9503-15C8F464A23D}" destId="{9CEE6581-B1F3-4007-A7E3-1E2E7F3507C0}" srcOrd="0" destOrd="0" parTransId="{106820E4-4559-470B-8FD1-7E0788A9125A}" sibTransId="{5BD89461-8E63-4401-BA97-5018EA7E2BA2}"/>
    <dgm:cxn modelId="{1BFB67A9-6325-4859-AE03-90BBF4FBABBE}" type="presOf" srcId="{007FDBAD-EE61-43EA-80DB-4992FBC88C24}" destId="{7D63D078-DD90-463F-AC97-77695D21573C}" srcOrd="0" destOrd="0" presId="urn:microsoft.com/office/officeart/2005/8/layout/hierarchy1"/>
    <dgm:cxn modelId="{D3D806CC-2AEB-4398-91F9-5C459220F7EA}" type="presOf" srcId="{DE03D897-FEBF-47D7-AD67-533D1149A405}" destId="{9D55C54E-D5D0-4F2F-AAD2-960D93F19840}" srcOrd="0" destOrd="0" presId="urn:microsoft.com/office/officeart/2005/8/layout/hierarchy1"/>
    <dgm:cxn modelId="{AE6E5DE3-D713-42F9-8288-2F852BF062C8}" srcId="{007FDBAD-EE61-43EA-80DB-4992FBC88C24}" destId="{5839943E-9FF0-4873-8B98-456601909792}" srcOrd="0" destOrd="0" parTransId="{F588009C-3282-4B30-B729-BB3471360415}" sibTransId="{8B7E75B6-0C13-4AF5-B01F-C88B84671CC2}"/>
    <dgm:cxn modelId="{9B40A6EE-8C89-4232-B652-1C9DEB8B1CF0}" srcId="{1937AEEA-9870-4D25-8E62-7B89487B7D08}" destId="{9C985A73-399F-4AD6-A9B8-DF58BE51F287}" srcOrd="0" destOrd="0" parTransId="{DE03D897-FEBF-47D7-AD67-533D1149A405}" sibTransId="{EEED9C0A-7A70-420E-AC92-293751873091}"/>
    <dgm:cxn modelId="{8A2E1BF9-198C-428A-B7FB-EF02E43D398F}" type="presParOf" srcId="{7D63D078-DD90-463F-AC97-77695D21573C}" destId="{FC8A035E-56F6-4677-85CE-E978CAB5BC12}" srcOrd="0" destOrd="0" presId="urn:microsoft.com/office/officeart/2005/8/layout/hierarchy1"/>
    <dgm:cxn modelId="{5B6B2053-3C27-46FF-A88D-00C9BCF3EA72}" type="presParOf" srcId="{FC8A035E-56F6-4677-85CE-E978CAB5BC12}" destId="{F0B578A9-9D16-4279-9444-810E6DAF3187}" srcOrd="0" destOrd="0" presId="urn:microsoft.com/office/officeart/2005/8/layout/hierarchy1"/>
    <dgm:cxn modelId="{6013DB07-CE69-4145-B7AF-1A0E8E688909}" type="presParOf" srcId="{F0B578A9-9D16-4279-9444-810E6DAF3187}" destId="{1528D844-4AE5-4E2E-8EE8-496A34D07688}" srcOrd="0" destOrd="0" presId="urn:microsoft.com/office/officeart/2005/8/layout/hierarchy1"/>
    <dgm:cxn modelId="{CA5693AD-2BB6-41F2-9767-AF5DD94AE39C}" type="presParOf" srcId="{F0B578A9-9D16-4279-9444-810E6DAF3187}" destId="{A204C7E8-4C78-4061-8567-6D0B52F16A1E}" srcOrd="1" destOrd="0" presId="urn:microsoft.com/office/officeart/2005/8/layout/hierarchy1"/>
    <dgm:cxn modelId="{ADDFA94D-25A5-4E8B-B0A6-9B5628D06FEE}" type="presParOf" srcId="{FC8A035E-56F6-4677-85CE-E978CAB5BC12}" destId="{B9ED3F61-5252-4E16-93C9-EA3833336EE6}" srcOrd="1" destOrd="0" presId="urn:microsoft.com/office/officeart/2005/8/layout/hierarchy1"/>
    <dgm:cxn modelId="{F416BEC8-66EB-4BD6-BC9F-BE00279B8B75}" type="presParOf" srcId="{B9ED3F61-5252-4E16-93C9-EA3833336EE6}" destId="{38BB220F-F810-49DE-AF72-EF1903948437}" srcOrd="0" destOrd="0" presId="urn:microsoft.com/office/officeart/2005/8/layout/hierarchy1"/>
    <dgm:cxn modelId="{9E0DA7CA-9D87-4995-96D3-6047505A28C4}" type="presParOf" srcId="{B9ED3F61-5252-4E16-93C9-EA3833336EE6}" destId="{2811F942-046A-4A4A-AE7B-E745CD9FDEEB}" srcOrd="1" destOrd="0" presId="urn:microsoft.com/office/officeart/2005/8/layout/hierarchy1"/>
    <dgm:cxn modelId="{69965069-16A7-484A-BE35-E7DDF0EEFB27}" type="presParOf" srcId="{2811F942-046A-4A4A-AE7B-E745CD9FDEEB}" destId="{A12631E7-7ECE-4172-B958-78716DBF69ED}" srcOrd="0" destOrd="0" presId="urn:microsoft.com/office/officeart/2005/8/layout/hierarchy1"/>
    <dgm:cxn modelId="{0027DFB5-4942-472A-B007-6A5A15088B8B}" type="presParOf" srcId="{A12631E7-7ECE-4172-B958-78716DBF69ED}" destId="{5B865538-D2ED-4FE0-989B-3DF860C70C16}" srcOrd="0" destOrd="0" presId="urn:microsoft.com/office/officeart/2005/8/layout/hierarchy1"/>
    <dgm:cxn modelId="{F1A838F6-B77F-4706-A4F3-79D35AF0B4F4}" type="presParOf" srcId="{A12631E7-7ECE-4172-B958-78716DBF69ED}" destId="{6FCF1670-4C15-4F61-B592-BAF042F36294}" srcOrd="1" destOrd="0" presId="urn:microsoft.com/office/officeart/2005/8/layout/hierarchy1"/>
    <dgm:cxn modelId="{ACC1A3E0-8A94-4FEF-828B-D576358282F0}" type="presParOf" srcId="{2811F942-046A-4A4A-AE7B-E745CD9FDEEB}" destId="{B4C8710B-B349-4441-AABC-87A415A2F0A5}" srcOrd="1" destOrd="0" presId="urn:microsoft.com/office/officeart/2005/8/layout/hierarchy1"/>
    <dgm:cxn modelId="{F96DF55B-C382-4395-8C1D-169DAE58DD06}" type="presParOf" srcId="{B9ED3F61-5252-4E16-93C9-EA3833336EE6}" destId="{032B9AF5-64FE-4F09-BB87-FC81420F4951}" srcOrd="2" destOrd="0" presId="urn:microsoft.com/office/officeart/2005/8/layout/hierarchy1"/>
    <dgm:cxn modelId="{FC5648E9-4B74-4D73-9633-FC45CEC5FAF1}" type="presParOf" srcId="{B9ED3F61-5252-4E16-93C9-EA3833336EE6}" destId="{0983B215-00E0-454B-839C-88C4D6ABDD3E}" srcOrd="3" destOrd="0" presId="urn:microsoft.com/office/officeart/2005/8/layout/hierarchy1"/>
    <dgm:cxn modelId="{D12A92CB-A015-40D7-BC9B-EC1DD72F2726}" type="presParOf" srcId="{0983B215-00E0-454B-839C-88C4D6ABDD3E}" destId="{8DDEA025-999B-400F-B8E8-DA323C5F7561}" srcOrd="0" destOrd="0" presId="urn:microsoft.com/office/officeart/2005/8/layout/hierarchy1"/>
    <dgm:cxn modelId="{89715D29-A27F-4DDB-B6B5-27CF309EFD49}" type="presParOf" srcId="{8DDEA025-999B-400F-B8E8-DA323C5F7561}" destId="{5205C2BE-83FE-48D4-9507-3CECD4277C51}" srcOrd="0" destOrd="0" presId="urn:microsoft.com/office/officeart/2005/8/layout/hierarchy1"/>
    <dgm:cxn modelId="{878FD580-F1A2-46FF-BFAD-2BDD69728E2F}" type="presParOf" srcId="{8DDEA025-999B-400F-B8E8-DA323C5F7561}" destId="{C9B5A26D-E7DC-4F16-ADC6-968CE18015F6}" srcOrd="1" destOrd="0" presId="urn:microsoft.com/office/officeart/2005/8/layout/hierarchy1"/>
    <dgm:cxn modelId="{FFC14598-7527-466E-9BE0-8EDB45A0BFF2}" type="presParOf" srcId="{0983B215-00E0-454B-839C-88C4D6ABDD3E}" destId="{6EE05FF9-E878-4A5C-8DF6-A44F07803F8F}" srcOrd="1" destOrd="0" presId="urn:microsoft.com/office/officeart/2005/8/layout/hierarchy1"/>
    <dgm:cxn modelId="{031DC748-F1D1-4E39-AB08-EA0ADC4A858F}" type="presParOf" srcId="{6EE05FF9-E878-4A5C-8DF6-A44F07803F8F}" destId="{9D55C54E-D5D0-4F2F-AAD2-960D93F19840}" srcOrd="0" destOrd="0" presId="urn:microsoft.com/office/officeart/2005/8/layout/hierarchy1"/>
    <dgm:cxn modelId="{3BB6DDC0-DD01-4B25-AC7B-954254AB9822}" type="presParOf" srcId="{6EE05FF9-E878-4A5C-8DF6-A44F07803F8F}" destId="{06F72AC5-BA43-4E2B-98FD-C76E162501E3}" srcOrd="1" destOrd="0" presId="urn:microsoft.com/office/officeart/2005/8/layout/hierarchy1"/>
    <dgm:cxn modelId="{29893D0D-A1F9-4322-AF6D-889C61696BF4}" type="presParOf" srcId="{06F72AC5-BA43-4E2B-98FD-C76E162501E3}" destId="{21693CBB-92DE-4973-8695-3358D1CCECAF}" srcOrd="0" destOrd="0" presId="urn:microsoft.com/office/officeart/2005/8/layout/hierarchy1"/>
    <dgm:cxn modelId="{551733B4-85C3-4C78-91DC-06261E20270A}" type="presParOf" srcId="{21693CBB-92DE-4973-8695-3358D1CCECAF}" destId="{5C90E269-2D0C-4BE7-9A95-6E59CB12600E}" srcOrd="0" destOrd="0" presId="urn:microsoft.com/office/officeart/2005/8/layout/hierarchy1"/>
    <dgm:cxn modelId="{F77F74F0-0F82-4389-9772-E1FCEC732ED3}" type="presParOf" srcId="{21693CBB-92DE-4973-8695-3358D1CCECAF}" destId="{2A000137-B817-41F9-A4A4-F5F8A420B00D}" srcOrd="1" destOrd="0" presId="urn:microsoft.com/office/officeart/2005/8/layout/hierarchy1"/>
    <dgm:cxn modelId="{AA2F9329-B973-4A4D-908B-78B8C22B51D1}" type="presParOf" srcId="{06F72AC5-BA43-4E2B-98FD-C76E162501E3}" destId="{B6862988-4B57-4354-891B-DB285633C39E}" srcOrd="1" destOrd="0" presId="urn:microsoft.com/office/officeart/2005/8/layout/hierarchy1"/>
    <dgm:cxn modelId="{5CA94B52-3525-4DAD-A66E-8345D18462DE}" type="presParOf" srcId="{6EE05FF9-E878-4A5C-8DF6-A44F07803F8F}" destId="{7AB28AEF-9663-4694-A7A0-51F9662325ED}" srcOrd="2" destOrd="0" presId="urn:microsoft.com/office/officeart/2005/8/layout/hierarchy1"/>
    <dgm:cxn modelId="{0C3F92FC-B191-4619-8B55-8E82026A751E}" type="presParOf" srcId="{6EE05FF9-E878-4A5C-8DF6-A44F07803F8F}" destId="{194F6C14-030A-4EDC-8EB0-907B4C7D1BA9}" srcOrd="3" destOrd="0" presId="urn:microsoft.com/office/officeart/2005/8/layout/hierarchy1"/>
    <dgm:cxn modelId="{2E2254F8-E1F7-4D46-ADD4-50494F171FD3}" type="presParOf" srcId="{194F6C14-030A-4EDC-8EB0-907B4C7D1BA9}" destId="{CBF8E60F-C68C-4EFD-BAD6-39C2B8C20929}" srcOrd="0" destOrd="0" presId="urn:microsoft.com/office/officeart/2005/8/layout/hierarchy1"/>
    <dgm:cxn modelId="{3F23AF18-63FD-4B62-9B59-F422D8371EB6}" type="presParOf" srcId="{CBF8E60F-C68C-4EFD-BAD6-39C2B8C20929}" destId="{A654A384-0849-44E6-BE6E-A187E6211C13}" srcOrd="0" destOrd="0" presId="urn:microsoft.com/office/officeart/2005/8/layout/hierarchy1"/>
    <dgm:cxn modelId="{41483D8B-233E-49E2-A401-99C9A67BB8BC}" type="presParOf" srcId="{CBF8E60F-C68C-4EFD-BAD6-39C2B8C20929}" destId="{4BAAF9C5-F1D9-4573-824B-B3782EF79F95}" srcOrd="1" destOrd="0" presId="urn:microsoft.com/office/officeart/2005/8/layout/hierarchy1"/>
    <dgm:cxn modelId="{AC2F5900-87B1-4DCC-BE75-3E2DB6EDB030}" type="presParOf" srcId="{194F6C14-030A-4EDC-8EB0-907B4C7D1BA9}" destId="{649F34F9-1FE2-4DA5-B847-F8C7CD66074D}" srcOrd="1" destOrd="0" presId="urn:microsoft.com/office/officeart/2005/8/layout/hierarchy1"/>
    <dgm:cxn modelId="{DC6179C2-D65C-47E2-BEED-B6FCAFA83E6C}" type="presParOf" srcId="{B9ED3F61-5252-4E16-93C9-EA3833336EE6}" destId="{227288DE-83D3-4EE7-82C1-6D0FA896319D}" srcOrd="4" destOrd="0" presId="urn:microsoft.com/office/officeart/2005/8/layout/hierarchy1"/>
    <dgm:cxn modelId="{F1923DE7-595C-4E21-B823-2F17FD913FCC}" type="presParOf" srcId="{B9ED3F61-5252-4E16-93C9-EA3833336EE6}" destId="{C41A0424-9DDD-4F97-B146-70C316043DA4}" srcOrd="5" destOrd="0" presId="urn:microsoft.com/office/officeart/2005/8/layout/hierarchy1"/>
    <dgm:cxn modelId="{66B976AF-3D92-45E7-B598-804F66389429}" type="presParOf" srcId="{C41A0424-9DDD-4F97-B146-70C316043DA4}" destId="{0938BC6B-3EA5-4A7D-B4B3-0D09FC0C9866}" srcOrd="0" destOrd="0" presId="urn:microsoft.com/office/officeart/2005/8/layout/hierarchy1"/>
    <dgm:cxn modelId="{70708E10-BF4E-4E92-AE5D-59477FE07E34}" type="presParOf" srcId="{0938BC6B-3EA5-4A7D-B4B3-0D09FC0C9866}" destId="{46AB6D13-16D9-4582-A5F3-C8025EC54FF1}" srcOrd="0" destOrd="0" presId="urn:microsoft.com/office/officeart/2005/8/layout/hierarchy1"/>
    <dgm:cxn modelId="{F9507A9B-E6B6-4B81-BD89-B623D330214B}" type="presParOf" srcId="{0938BC6B-3EA5-4A7D-B4B3-0D09FC0C9866}" destId="{70FFDE5D-2E21-4B4B-8C91-3322BC09C242}" srcOrd="1" destOrd="0" presId="urn:microsoft.com/office/officeart/2005/8/layout/hierarchy1"/>
    <dgm:cxn modelId="{4A55140D-4036-49D7-A675-9F4E6A48254A}" type="presParOf" srcId="{C41A0424-9DDD-4F97-B146-70C316043DA4}" destId="{7C0994CD-ADAA-4326-9E5E-0103B2F0C520}" srcOrd="1" destOrd="0" presId="urn:microsoft.com/office/officeart/2005/8/layout/hierarchy1"/>
    <dgm:cxn modelId="{50F98A32-474B-43C3-8285-BA081F94EFC4}" type="presParOf" srcId="{7C0994CD-ADAA-4326-9E5E-0103B2F0C520}" destId="{716D7A45-50FB-4ECB-B0BE-00BE3F8A600B}" srcOrd="0" destOrd="0" presId="urn:microsoft.com/office/officeart/2005/8/layout/hierarchy1"/>
    <dgm:cxn modelId="{CFE6478F-1B13-4D54-A361-D5F551240BC8}" type="presParOf" srcId="{7C0994CD-ADAA-4326-9E5E-0103B2F0C520}" destId="{DBFB7F3D-2FBB-498B-8CF0-02FC0D9D6E63}" srcOrd="1" destOrd="0" presId="urn:microsoft.com/office/officeart/2005/8/layout/hierarchy1"/>
    <dgm:cxn modelId="{E230B58E-779B-4FEA-B5BC-5A4E3E16919F}" type="presParOf" srcId="{DBFB7F3D-2FBB-498B-8CF0-02FC0D9D6E63}" destId="{83A4CDDA-5714-4505-B727-F9BF4B5FB45A}" srcOrd="0" destOrd="0" presId="urn:microsoft.com/office/officeart/2005/8/layout/hierarchy1"/>
    <dgm:cxn modelId="{5A8515D9-400B-4BE6-AD79-D4670742EB5D}" type="presParOf" srcId="{83A4CDDA-5714-4505-B727-F9BF4B5FB45A}" destId="{E99E36FA-6565-486B-9D6B-0929182EF299}" srcOrd="0" destOrd="0" presId="urn:microsoft.com/office/officeart/2005/8/layout/hierarchy1"/>
    <dgm:cxn modelId="{C6CA9F95-5909-4AA6-B0C7-C2E7B5252543}" type="presParOf" srcId="{83A4CDDA-5714-4505-B727-F9BF4B5FB45A}" destId="{63D87206-0707-4BCB-94BE-716B276C4CE0}" srcOrd="1" destOrd="0" presId="urn:microsoft.com/office/officeart/2005/8/layout/hierarchy1"/>
    <dgm:cxn modelId="{5A034ACB-5FE0-45E4-BA8F-706A452C72C8}" type="presParOf" srcId="{DBFB7F3D-2FBB-498B-8CF0-02FC0D9D6E63}" destId="{11CB3A92-2917-49BB-A645-CD8787A4C417}" srcOrd="1" destOrd="0" presId="urn:microsoft.com/office/officeart/2005/8/layout/hierarchy1"/>
    <dgm:cxn modelId="{3FCD2EFB-02B8-4BD7-9EFA-F563EB1EF394}" type="presParOf" srcId="{11CB3A92-2917-49BB-A645-CD8787A4C417}" destId="{D4CFD075-A647-43DC-A68D-9CE8DA1D0F3E}" srcOrd="0" destOrd="0" presId="urn:microsoft.com/office/officeart/2005/8/layout/hierarchy1"/>
    <dgm:cxn modelId="{A1C8AF6D-8634-4295-AF8F-453419FBA4B5}" type="presParOf" srcId="{11CB3A92-2917-49BB-A645-CD8787A4C417}" destId="{71156790-A757-4CAF-8737-3BD62F3C84F9}" srcOrd="1" destOrd="0" presId="urn:microsoft.com/office/officeart/2005/8/layout/hierarchy1"/>
    <dgm:cxn modelId="{68137006-95C2-496F-932A-65B1AE0C8915}" type="presParOf" srcId="{71156790-A757-4CAF-8737-3BD62F3C84F9}" destId="{3CD0B0CF-E1C7-4C22-91D6-486CD716AFA3}" srcOrd="0" destOrd="0" presId="urn:microsoft.com/office/officeart/2005/8/layout/hierarchy1"/>
    <dgm:cxn modelId="{6BAB6360-EFF9-4FDC-AF7C-07E9E18B0A8D}" type="presParOf" srcId="{3CD0B0CF-E1C7-4C22-91D6-486CD716AFA3}" destId="{2B481DCB-A806-4B2F-8AA2-9E61C455A366}" srcOrd="0" destOrd="0" presId="urn:microsoft.com/office/officeart/2005/8/layout/hierarchy1"/>
    <dgm:cxn modelId="{51E90816-28FA-4BA7-9D32-2FDC65510145}" type="presParOf" srcId="{3CD0B0CF-E1C7-4C22-91D6-486CD716AFA3}" destId="{E3F925A0-7DD7-4B4E-87A0-8A14088BAC2C}" srcOrd="1" destOrd="0" presId="urn:microsoft.com/office/officeart/2005/8/layout/hierarchy1"/>
    <dgm:cxn modelId="{14B9D0D0-9CC4-4324-986C-764E217FC568}" type="presParOf" srcId="{71156790-A757-4CAF-8737-3BD62F3C84F9}" destId="{9677208E-5DDE-4A80-9C0D-4F2BFB098C4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8432E3-A6DD-4BB5-82E4-F8DC2799A6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534C6EA-942D-442C-A5E5-54B43FC0DED9}">
      <dgm:prSet phldrT="[Text]"/>
      <dgm:spPr/>
      <dgm:t>
        <a:bodyPr/>
        <a:lstStyle/>
        <a:p>
          <a:r>
            <a:rPr lang="en-US" dirty="0"/>
            <a:t>50,570</a:t>
          </a:r>
        </a:p>
      </dgm:t>
    </dgm:pt>
    <dgm:pt modelId="{1ED3C97C-529C-4676-943A-0EF7C9471C93}" type="parTrans" cxnId="{5ACEAFD4-7FF7-4585-A934-DFD4C5699FBF}">
      <dgm:prSet/>
      <dgm:spPr/>
      <dgm:t>
        <a:bodyPr/>
        <a:lstStyle/>
        <a:p>
          <a:endParaRPr lang="en-US"/>
        </a:p>
      </dgm:t>
    </dgm:pt>
    <dgm:pt modelId="{9CD669C1-6825-493F-85F8-275D49B19437}" type="sibTrans" cxnId="{5ACEAFD4-7FF7-4585-A934-DFD4C5699FBF}">
      <dgm:prSet/>
      <dgm:spPr/>
      <dgm:t>
        <a:bodyPr/>
        <a:lstStyle/>
        <a:p>
          <a:endParaRPr lang="en-US"/>
        </a:p>
      </dgm:t>
    </dgm:pt>
    <dgm:pt modelId="{ACE6C7FF-C47D-456C-82AC-BA1B86C0A025}">
      <dgm:prSet phldrT="[Text]"/>
      <dgm:spPr/>
      <dgm:t>
        <a:bodyPr/>
        <a:lstStyle/>
        <a:p>
          <a:r>
            <a:rPr lang="en-US"/>
            <a:t>Volunteers Recruited and Managed</a:t>
          </a:r>
        </a:p>
      </dgm:t>
    </dgm:pt>
    <dgm:pt modelId="{61A7441A-1123-43CB-A097-5ACCC806247D}" type="parTrans" cxnId="{4AC431C5-EACF-4F61-813F-E6465A4F228A}">
      <dgm:prSet/>
      <dgm:spPr/>
      <dgm:t>
        <a:bodyPr/>
        <a:lstStyle/>
        <a:p>
          <a:endParaRPr lang="en-US"/>
        </a:p>
      </dgm:t>
    </dgm:pt>
    <dgm:pt modelId="{E9B3917E-6C3B-443D-BE96-C30269EFF172}" type="sibTrans" cxnId="{4AC431C5-EACF-4F61-813F-E6465A4F228A}">
      <dgm:prSet/>
      <dgm:spPr/>
      <dgm:t>
        <a:bodyPr/>
        <a:lstStyle/>
        <a:p>
          <a:endParaRPr lang="en-US"/>
        </a:p>
      </dgm:t>
    </dgm:pt>
    <dgm:pt modelId="{F4E3DE3E-6466-4667-ABA1-EFFAD0319827}">
      <dgm:prSet phldrT="[Text]"/>
      <dgm:spPr/>
      <dgm:t>
        <a:bodyPr/>
        <a:lstStyle/>
        <a:p>
          <a:r>
            <a:rPr lang="en-US"/>
            <a:t>3,200,424</a:t>
          </a:r>
        </a:p>
      </dgm:t>
    </dgm:pt>
    <dgm:pt modelId="{3D5AA817-1EDB-491B-A08C-3F7E92793E6C}" type="parTrans" cxnId="{E3B29009-617F-47A9-BEC4-8B1257A7F480}">
      <dgm:prSet/>
      <dgm:spPr/>
      <dgm:t>
        <a:bodyPr/>
        <a:lstStyle/>
        <a:p>
          <a:endParaRPr lang="en-US"/>
        </a:p>
      </dgm:t>
    </dgm:pt>
    <dgm:pt modelId="{5335215E-2069-494A-9878-0B4431AFD5E1}" type="sibTrans" cxnId="{E3B29009-617F-47A9-BEC4-8B1257A7F480}">
      <dgm:prSet/>
      <dgm:spPr/>
      <dgm:t>
        <a:bodyPr/>
        <a:lstStyle/>
        <a:p>
          <a:endParaRPr lang="en-US"/>
        </a:p>
      </dgm:t>
    </dgm:pt>
    <dgm:pt modelId="{D2F40183-685D-41B8-8041-E36027122FE3}">
      <dgm:prSet phldrT="[Text]"/>
      <dgm:spPr/>
      <dgm:t>
        <a:bodyPr/>
        <a:lstStyle/>
        <a:p>
          <a:r>
            <a:rPr lang="en-US"/>
            <a:t>Volunteer Hours</a:t>
          </a:r>
        </a:p>
      </dgm:t>
    </dgm:pt>
    <dgm:pt modelId="{8B1AB1E6-7EAA-4A5F-9096-CFCCBBE0E9F5}" type="parTrans" cxnId="{488373B6-BF7C-451B-A854-290847A1ACAC}">
      <dgm:prSet/>
      <dgm:spPr/>
      <dgm:t>
        <a:bodyPr/>
        <a:lstStyle/>
        <a:p>
          <a:endParaRPr lang="en-US"/>
        </a:p>
      </dgm:t>
    </dgm:pt>
    <dgm:pt modelId="{C86EA211-3CF0-4A1A-8B68-00342259BE66}" type="sibTrans" cxnId="{488373B6-BF7C-451B-A854-290847A1ACAC}">
      <dgm:prSet/>
      <dgm:spPr/>
      <dgm:t>
        <a:bodyPr/>
        <a:lstStyle/>
        <a:p>
          <a:endParaRPr lang="en-US"/>
        </a:p>
      </dgm:t>
    </dgm:pt>
    <dgm:pt modelId="{F4426AA7-D64A-4FA3-B5C3-10C2FBE40A4F}">
      <dgm:prSet phldrT="[Text]"/>
      <dgm:spPr/>
      <dgm:t>
        <a:bodyPr/>
        <a:lstStyle/>
        <a:p>
          <a:r>
            <a:rPr lang="en-US"/>
            <a:t>38,635</a:t>
          </a:r>
        </a:p>
      </dgm:t>
    </dgm:pt>
    <dgm:pt modelId="{6BD04E0F-E91E-4CE4-A6FD-94F1351283FC}" type="parTrans" cxnId="{F6CF0504-0134-4A21-9DFE-F5C48304CF03}">
      <dgm:prSet/>
      <dgm:spPr/>
      <dgm:t>
        <a:bodyPr/>
        <a:lstStyle/>
        <a:p>
          <a:endParaRPr lang="en-US"/>
        </a:p>
      </dgm:t>
    </dgm:pt>
    <dgm:pt modelId="{3A37DF9F-4CD7-4674-A7A1-43EAE7096321}" type="sibTrans" cxnId="{F6CF0504-0134-4A21-9DFE-F5C48304CF03}">
      <dgm:prSet/>
      <dgm:spPr/>
      <dgm:t>
        <a:bodyPr/>
        <a:lstStyle/>
        <a:p>
          <a:endParaRPr lang="en-US"/>
        </a:p>
      </dgm:t>
    </dgm:pt>
    <dgm:pt modelId="{71E3164C-DB12-42F4-9117-F330E7913668}">
      <dgm:prSet phldrT="[Text]"/>
      <dgm:spPr/>
      <dgm:t>
        <a:bodyPr/>
        <a:lstStyle/>
        <a:p>
          <a:r>
            <a:rPr lang="en-US"/>
            <a:t>Children and Youth Served</a:t>
          </a:r>
        </a:p>
      </dgm:t>
    </dgm:pt>
    <dgm:pt modelId="{03567EAD-2CF8-4F71-8CDA-ABB9F53D42E7}" type="parTrans" cxnId="{26BEEFBA-13FC-40E7-9DAB-F4F7DDFC9552}">
      <dgm:prSet/>
      <dgm:spPr/>
      <dgm:t>
        <a:bodyPr/>
        <a:lstStyle/>
        <a:p>
          <a:endParaRPr lang="en-US"/>
        </a:p>
      </dgm:t>
    </dgm:pt>
    <dgm:pt modelId="{C0177424-CC72-4E5F-A5D3-AF11CBCA6EEB}" type="sibTrans" cxnId="{26BEEFBA-13FC-40E7-9DAB-F4F7DDFC9552}">
      <dgm:prSet/>
      <dgm:spPr/>
      <dgm:t>
        <a:bodyPr/>
        <a:lstStyle/>
        <a:p>
          <a:endParaRPr lang="en-US"/>
        </a:p>
      </dgm:t>
    </dgm:pt>
    <dgm:pt modelId="{0EEF2E0F-72E6-4501-9824-3F6C915E7287}">
      <dgm:prSet phldrT="[Text]"/>
      <dgm:spPr/>
      <dgm:t>
        <a:bodyPr/>
        <a:lstStyle/>
        <a:p>
          <a:r>
            <a:rPr lang="en-US"/>
            <a:t>7,565</a:t>
          </a:r>
        </a:p>
      </dgm:t>
    </dgm:pt>
    <dgm:pt modelId="{6DED7304-6C9D-4C05-B9DB-531DFF65C5A7}" type="parTrans" cxnId="{29DC3B6F-3716-4C3D-AC8D-0047DD4F8CBF}">
      <dgm:prSet/>
      <dgm:spPr/>
      <dgm:t>
        <a:bodyPr/>
        <a:lstStyle/>
        <a:p>
          <a:endParaRPr lang="en-US"/>
        </a:p>
      </dgm:t>
    </dgm:pt>
    <dgm:pt modelId="{07EC7489-D24D-4877-B46B-E22BF5ECD719}" type="sibTrans" cxnId="{29DC3B6F-3716-4C3D-AC8D-0047DD4F8CBF}">
      <dgm:prSet/>
      <dgm:spPr/>
      <dgm:t>
        <a:bodyPr/>
        <a:lstStyle/>
        <a:p>
          <a:endParaRPr lang="en-US"/>
        </a:p>
      </dgm:t>
    </dgm:pt>
    <dgm:pt modelId="{F8D448B1-6D2F-495D-BCF6-601B38807A60}">
      <dgm:prSet phldrT="[Text]"/>
      <dgm:spPr/>
      <dgm:t>
        <a:bodyPr/>
        <a:lstStyle/>
        <a:p>
          <a:r>
            <a:rPr lang="en-US"/>
            <a:t>Acres of Public Land Supported</a:t>
          </a:r>
        </a:p>
      </dgm:t>
    </dgm:pt>
    <dgm:pt modelId="{A4642A88-20C3-41FE-A38D-CB3A26EAF303}" type="parTrans" cxnId="{527E012D-7522-4036-BDCA-83C77CED3CFC}">
      <dgm:prSet/>
      <dgm:spPr/>
      <dgm:t>
        <a:bodyPr/>
        <a:lstStyle/>
        <a:p>
          <a:endParaRPr lang="en-US"/>
        </a:p>
      </dgm:t>
    </dgm:pt>
    <dgm:pt modelId="{3059FE09-B7E8-48B7-AFE6-37C77B78C0AA}" type="sibTrans" cxnId="{527E012D-7522-4036-BDCA-83C77CED3CFC}">
      <dgm:prSet/>
      <dgm:spPr/>
      <dgm:t>
        <a:bodyPr/>
        <a:lstStyle/>
        <a:p>
          <a:endParaRPr lang="en-US"/>
        </a:p>
      </dgm:t>
    </dgm:pt>
    <dgm:pt modelId="{61730B1B-CCE0-4BF2-93AC-AA4622DCBBCD}" type="pres">
      <dgm:prSet presAssocID="{3C8432E3-A6DD-4BB5-82E4-F8DC2799A651}" presName="Name0" presStyleCnt="0">
        <dgm:presLayoutVars>
          <dgm:dir/>
          <dgm:animLvl val="lvl"/>
          <dgm:resizeHandles val="exact"/>
        </dgm:presLayoutVars>
      </dgm:prSet>
      <dgm:spPr/>
    </dgm:pt>
    <dgm:pt modelId="{059F0BFC-69BA-4BC7-B25E-BC839C435F58}" type="pres">
      <dgm:prSet presAssocID="{4534C6EA-942D-442C-A5E5-54B43FC0DED9}" presName="linNode" presStyleCnt="0"/>
      <dgm:spPr/>
    </dgm:pt>
    <dgm:pt modelId="{4CBB645A-C7FA-4AF4-AD57-AD1465A80FB4}" type="pres">
      <dgm:prSet presAssocID="{4534C6EA-942D-442C-A5E5-54B43FC0DED9}" presName="parentText" presStyleLbl="node1" presStyleIdx="0" presStyleCnt="4">
        <dgm:presLayoutVars>
          <dgm:chMax val="1"/>
          <dgm:bulletEnabled val="1"/>
        </dgm:presLayoutVars>
      </dgm:prSet>
      <dgm:spPr/>
    </dgm:pt>
    <dgm:pt modelId="{09357B5C-4A50-4B78-B81F-F4BC4931982D}" type="pres">
      <dgm:prSet presAssocID="{4534C6EA-942D-442C-A5E5-54B43FC0DED9}" presName="descendantText" presStyleLbl="alignAccFollowNode1" presStyleIdx="0" presStyleCnt="4">
        <dgm:presLayoutVars>
          <dgm:bulletEnabled val="1"/>
        </dgm:presLayoutVars>
      </dgm:prSet>
      <dgm:spPr/>
    </dgm:pt>
    <dgm:pt modelId="{49D305B1-B8DB-4B1C-AC1B-4EB6E91B4459}" type="pres">
      <dgm:prSet presAssocID="{9CD669C1-6825-493F-85F8-275D49B19437}" presName="sp" presStyleCnt="0"/>
      <dgm:spPr/>
    </dgm:pt>
    <dgm:pt modelId="{3F6EE548-5373-4F9E-B408-5C558F5F33E4}" type="pres">
      <dgm:prSet presAssocID="{F4E3DE3E-6466-4667-ABA1-EFFAD0319827}" presName="linNode" presStyleCnt="0"/>
      <dgm:spPr/>
    </dgm:pt>
    <dgm:pt modelId="{D25481E3-DE36-4F3A-AB25-8EF19C536BFD}" type="pres">
      <dgm:prSet presAssocID="{F4E3DE3E-6466-4667-ABA1-EFFAD0319827}" presName="parentText" presStyleLbl="node1" presStyleIdx="1" presStyleCnt="4">
        <dgm:presLayoutVars>
          <dgm:chMax val="1"/>
          <dgm:bulletEnabled val="1"/>
        </dgm:presLayoutVars>
      </dgm:prSet>
      <dgm:spPr/>
    </dgm:pt>
    <dgm:pt modelId="{4016F988-DFD1-4D93-A325-DF6D0363337D}" type="pres">
      <dgm:prSet presAssocID="{F4E3DE3E-6466-4667-ABA1-EFFAD0319827}" presName="descendantText" presStyleLbl="alignAccFollowNode1" presStyleIdx="1" presStyleCnt="4">
        <dgm:presLayoutVars>
          <dgm:bulletEnabled val="1"/>
        </dgm:presLayoutVars>
      </dgm:prSet>
      <dgm:spPr/>
    </dgm:pt>
    <dgm:pt modelId="{6B16636B-8822-411F-8964-552237E490A2}" type="pres">
      <dgm:prSet presAssocID="{5335215E-2069-494A-9878-0B4431AFD5E1}" presName="sp" presStyleCnt="0"/>
      <dgm:spPr/>
    </dgm:pt>
    <dgm:pt modelId="{8BB9467A-1C8A-4057-BB9B-884BA6D891E6}" type="pres">
      <dgm:prSet presAssocID="{F4426AA7-D64A-4FA3-B5C3-10C2FBE40A4F}" presName="linNode" presStyleCnt="0"/>
      <dgm:spPr/>
    </dgm:pt>
    <dgm:pt modelId="{D63CB13E-B809-436D-B277-1F5937596D49}" type="pres">
      <dgm:prSet presAssocID="{F4426AA7-D64A-4FA3-B5C3-10C2FBE40A4F}" presName="parentText" presStyleLbl="node1" presStyleIdx="2" presStyleCnt="4">
        <dgm:presLayoutVars>
          <dgm:chMax val="1"/>
          <dgm:bulletEnabled val="1"/>
        </dgm:presLayoutVars>
      </dgm:prSet>
      <dgm:spPr/>
    </dgm:pt>
    <dgm:pt modelId="{BB642AE2-B1B3-4787-8AD6-FC25655142D5}" type="pres">
      <dgm:prSet presAssocID="{F4426AA7-D64A-4FA3-B5C3-10C2FBE40A4F}" presName="descendantText" presStyleLbl="alignAccFollowNode1" presStyleIdx="2" presStyleCnt="4">
        <dgm:presLayoutVars>
          <dgm:bulletEnabled val="1"/>
        </dgm:presLayoutVars>
      </dgm:prSet>
      <dgm:spPr/>
    </dgm:pt>
    <dgm:pt modelId="{3B400CC0-F605-44FC-9CE4-050272794D00}" type="pres">
      <dgm:prSet presAssocID="{3A37DF9F-4CD7-4674-A7A1-43EAE7096321}" presName="sp" presStyleCnt="0"/>
      <dgm:spPr/>
    </dgm:pt>
    <dgm:pt modelId="{3E5669BB-9844-45E4-9F4D-3A5C6529649B}" type="pres">
      <dgm:prSet presAssocID="{0EEF2E0F-72E6-4501-9824-3F6C915E7287}" presName="linNode" presStyleCnt="0"/>
      <dgm:spPr/>
    </dgm:pt>
    <dgm:pt modelId="{172656C1-6C81-4E3B-B1D4-12D9C8911BF9}" type="pres">
      <dgm:prSet presAssocID="{0EEF2E0F-72E6-4501-9824-3F6C915E7287}" presName="parentText" presStyleLbl="node1" presStyleIdx="3" presStyleCnt="4">
        <dgm:presLayoutVars>
          <dgm:chMax val="1"/>
          <dgm:bulletEnabled val="1"/>
        </dgm:presLayoutVars>
      </dgm:prSet>
      <dgm:spPr/>
    </dgm:pt>
    <dgm:pt modelId="{A8F17D9C-CFFE-4350-AF88-CB58819C7046}" type="pres">
      <dgm:prSet presAssocID="{0EEF2E0F-72E6-4501-9824-3F6C915E7287}" presName="descendantText" presStyleLbl="alignAccFollowNode1" presStyleIdx="3" presStyleCnt="4">
        <dgm:presLayoutVars>
          <dgm:bulletEnabled val="1"/>
        </dgm:presLayoutVars>
      </dgm:prSet>
      <dgm:spPr/>
    </dgm:pt>
  </dgm:ptLst>
  <dgm:cxnLst>
    <dgm:cxn modelId="{F6CF0504-0134-4A21-9DFE-F5C48304CF03}" srcId="{3C8432E3-A6DD-4BB5-82E4-F8DC2799A651}" destId="{F4426AA7-D64A-4FA3-B5C3-10C2FBE40A4F}" srcOrd="2" destOrd="0" parTransId="{6BD04E0F-E91E-4CE4-A6FD-94F1351283FC}" sibTransId="{3A37DF9F-4CD7-4674-A7A1-43EAE7096321}"/>
    <dgm:cxn modelId="{E3B29009-617F-47A9-BEC4-8B1257A7F480}" srcId="{3C8432E3-A6DD-4BB5-82E4-F8DC2799A651}" destId="{F4E3DE3E-6466-4667-ABA1-EFFAD0319827}" srcOrd="1" destOrd="0" parTransId="{3D5AA817-1EDB-491B-A08C-3F7E92793E6C}" sibTransId="{5335215E-2069-494A-9878-0B4431AFD5E1}"/>
    <dgm:cxn modelId="{527E012D-7522-4036-BDCA-83C77CED3CFC}" srcId="{0EEF2E0F-72E6-4501-9824-3F6C915E7287}" destId="{F8D448B1-6D2F-495D-BCF6-601B38807A60}" srcOrd="0" destOrd="0" parTransId="{A4642A88-20C3-41FE-A38D-CB3A26EAF303}" sibTransId="{3059FE09-B7E8-48B7-AFE6-37C77B78C0AA}"/>
    <dgm:cxn modelId="{C9D93E2F-C84E-4FE6-BBF9-B7D0010DFCEC}" type="presOf" srcId="{D2F40183-685D-41B8-8041-E36027122FE3}" destId="{4016F988-DFD1-4D93-A325-DF6D0363337D}" srcOrd="0" destOrd="0" presId="urn:microsoft.com/office/officeart/2005/8/layout/vList5"/>
    <dgm:cxn modelId="{C624B641-5576-4473-9501-155069E7F70D}" type="presOf" srcId="{F4426AA7-D64A-4FA3-B5C3-10C2FBE40A4F}" destId="{D63CB13E-B809-436D-B277-1F5937596D49}" srcOrd="0" destOrd="0" presId="urn:microsoft.com/office/officeart/2005/8/layout/vList5"/>
    <dgm:cxn modelId="{A991026B-2802-4AA7-950D-59CE7AB9A3F6}" type="presOf" srcId="{F4E3DE3E-6466-4667-ABA1-EFFAD0319827}" destId="{D25481E3-DE36-4F3A-AB25-8EF19C536BFD}" srcOrd="0" destOrd="0" presId="urn:microsoft.com/office/officeart/2005/8/layout/vList5"/>
    <dgm:cxn modelId="{29DC3B6F-3716-4C3D-AC8D-0047DD4F8CBF}" srcId="{3C8432E3-A6DD-4BB5-82E4-F8DC2799A651}" destId="{0EEF2E0F-72E6-4501-9824-3F6C915E7287}" srcOrd="3" destOrd="0" parTransId="{6DED7304-6C9D-4C05-B9DB-531DFF65C5A7}" sibTransId="{07EC7489-D24D-4877-B46B-E22BF5ECD719}"/>
    <dgm:cxn modelId="{063F0C59-FA77-47AE-AA9F-CA6478ED7AAA}" type="presOf" srcId="{F8D448B1-6D2F-495D-BCF6-601B38807A60}" destId="{A8F17D9C-CFFE-4350-AF88-CB58819C7046}" srcOrd="0" destOrd="0" presId="urn:microsoft.com/office/officeart/2005/8/layout/vList5"/>
    <dgm:cxn modelId="{CE7BF99D-B696-4AC7-9D59-352D452F563B}" type="presOf" srcId="{71E3164C-DB12-42F4-9117-F330E7913668}" destId="{BB642AE2-B1B3-4787-8AD6-FC25655142D5}" srcOrd="0" destOrd="0" presId="urn:microsoft.com/office/officeart/2005/8/layout/vList5"/>
    <dgm:cxn modelId="{488373B6-BF7C-451B-A854-290847A1ACAC}" srcId="{F4E3DE3E-6466-4667-ABA1-EFFAD0319827}" destId="{D2F40183-685D-41B8-8041-E36027122FE3}" srcOrd="0" destOrd="0" parTransId="{8B1AB1E6-7EAA-4A5F-9096-CFCCBBE0E9F5}" sibTransId="{C86EA211-3CF0-4A1A-8B68-00342259BE66}"/>
    <dgm:cxn modelId="{26BEEFBA-13FC-40E7-9DAB-F4F7DDFC9552}" srcId="{F4426AA7-D64A-4FA3-B5C3-10C2FBE40A4F}" destId="{71E3164C-DB12-42F4-9117-F330E7913668}" srcOrd="0" destOrd="0" parTransId="{03567EAD-2CF8-4F71-8CDA-ABB9F53D42E7}" sibTransId="{C0177424-CC72-4E5F-A5D3-AF11CBCA6EEB}"/>
    <dgm:cxn modelId="{FBDF6CBF-0711-4821-815F-759578DAE470}" type="presOf" srcId="{4534C6EA-942D-442C-A5E5-54B43FC0DED9}" destId="{4CBB645A-C7FA-4AF4-AD57-AD1465A80FB4}" srcOrd="0" destOrd="0" presId="urn:microsoft.com/office/officeart/2005/8/layout/vList5"/>
    <dgm:cxn modelId="{4AC431C5-EACF-4F61-813F-E6465A4F228A}" srcId="{4534C6EA-942D-442C-A5E5-54B43FC0DED9}" destId="{ACE6C7FF-C47D-456C-82AC-BA1B86C0A025}" srcOrd="0" destOrd="0" parTransId="{61A7441A-1123-43CB-A097-5ACCC806247D}" sibTransId="{E9B3917E-6C3B-443D-BE96-C30269EFF172}"/>
    <dgm:cxn modelId="{59B0D5CE-9674-4552-B1C0-971C1BABA862}" type="presOf" srcId="{3C8432E3-A6DD-4BB5-82E4-F8DC2799A651}" destId="{61730B1B-CCE0-4BF2-93AC-AA4622DCBBCD}" srcOrd="0" destOrd="0" presId="urn:microsoft.com/office/officeart/2005/8/layout/vList5"/>
    <dgm:cxn modelId="{91EED3CF-C6AF-44D5-88A0-ECD56C11F61F}" type="presOf" srcId="{ACE6C7FF-C47D-456C-82AC-BA1B86C0A025}" destId="{09357B5C-4A50-4B78-B81F-F4BC4931982D}" srcOrd="0" destOrd="0" presId="urn:microsoft.com/office/officeart/2005/8/layout/vList5"/>
    <dgm:cxn modelId="{5ACEAFD4-7FF7-4585-A934-DFD4C5699FBF}" srcId="{3C8432E3-A6DD-4BB5-82E4-F8DC2799A651}" destId="{4534C6EA-942D-442C-A5E5-54B43FC0DED9}" srcOrd="0" destOrd="0" parTransId="{1ED3C97C-529C-4676-943A-0EF7C9471C93}" sibTransId="{9CD669C1-6825-493F-85F8-275D49B19437}"/>
    <dgm:cxn modelId="{C249BDFE-A519-4686-AA28-EA81C3073E63}" type="presOf" srcId="{0EEF2E0F-72E6-4501-9824-3F6C915E7287}" destId="{172656C1-6C81-4E3B-B1D4-12D9C8911BF9}" srcOrd="0" destOrd="0" presId="urn:microsoft.com/office/officeart/2005/8/layout/vList5"/>
    <dgm:cxn modelId="{AFEFED51-4E8C-4AE9-B2BA-ACD47091A0D2}" type="presParOf" srcId="{61730B1B-CCE0-4BF2-93AC-AA4622DCBBCD}" destId="{059F0BFC-69BA-4BC7-B25E-BC839C435F58}" srcOrd="0" destOrd="0" presId="urn:microsoft.com/office/officeart/2005/8/layout/vList5"/>
    <dgm:cxn modelId="{DAC6F686-1495-4D37-9BF9-76D19F9053B5}" type="presParOf" srcId="{059F0BFC-69BA-4BC7-B25E-BC839C435F58}" destId="{4CBB645A-C7FA-4AF4-AD57-AD1465A80FB4}" srcOrd="0" destOrd="0" presId="urn:microsoft.com/office/officeart/2005/8/layout/vList5"/>
    <dgm:cxn modelId="{92EB7C27-C1B7-4E81-A49D-9F1B9CAABEFC}" type="presParOf" srcId="{059F0BFC-69BA-4BC7-B25E-BC839C435F58}" destId="{09357B5C-4A50-4B78-B81F-F4BC4931982D}" srcOrd="1" destOrd="0" presId="urn:microsoft.com/office/officeart/2005/8/layout/vList5"/>
    <dgm:cxn modelId="{894FD2F5-E5D4-4B79-A812-2A5801BE0940}" type="presParOf" srcId="{61730B1B-CCE0-4BF2-93AC-AA4622DCBBCD}" destId="{49D305B1-B8DB-4B1C-AC1B-4EB6E91B4459}" srcOrd="1" destOrd="0" presId="urn:microsoft.com/office/officeart/2005/8/layout/vList5"/>
    <dgm:cxn modelId="{93DAE06B-0808-4A17-A81B-93BAC2C0671F}" type="presParOf" srcId="{61730B1B-CCE0-4BF2-93AC-AA4622DCBBCD}" destId="{3F6EE548-5373-4F9E-B408-5C558F5F33E4}" srcOrd="2" destOrd="0" presId="urn:microsoft.com/office/officeart/2005/8/layout/vList5"/>
    <dgm:cxn modelId="{19357A44-07FF-455C-8FDB-6914666D7154}" type="presParOf" srcId="{3F6EE548-5373-4F9E-B408-5C558F5F33E4}" destId="{D25481E3-DE36-4F3A-AB25-8EF19C536BFD}" srcOrd="0" destOrd="0" presId="urn:microsoft.com/office/officeart/2005/8/layout/vList5"/>
    <dgm:cxn modelId="{5F9C35FB-F921-40AD-96BC-83839830BEF2}" type="presParOf" srcId="{3F6EE548-5373-4F9E-B408-5C558F5F33E4}" destId="{4016F988-DFD1-4D93-A325-DF6D0363337D}" srcOrd="1" destOrd="0" presId="urn:microsoft.com/office/officeart/2005/8/layout/vList5"/>
    <dgm:cxn modelId="{C7EFEC88-D372-4FC7-BCE2-E47579CBC12D}" type="presParOf" srcId="{61730B1B-CCE0-4BF2-93AC-AA4622DCBBCD}" destId="{6B16636B-8822-411F-8964-552237E490A2}" srcOrd="3" destOrd="0" presId="urn:microsoft.com/office/officeart/2005/8/layout/vList5"/>
    <dgm:cxn modelId="{70F14992-0D86-4DA3-9A0A-5061A3CBF91E}" type="presParOf" srcId="{61730B1B-CCE0-4BF2-93AC-AA4622DCBBCD}" destId="{8BB9467A-1C8A-4057-BB9B-884BA6D891E6}" srcOrd="4" destOrd="0" presId="urn:microsoft.com/office/officeart/2005/8/layout/vList5"/>
    <dgm:cxn modelId="{2A9C707F-F7B6-4FEF-9632-CD97578925FD}" type="presParOf" srcId="{8BB9467A-1C8A-4057-BB9B-884BA6D891E6}" destId="{D63CB13E-B809-436D-B277-1F5937596D49}" srcOrd="0" destOrd="0" presId="urn:microsoft.com/office/officeart/2005/8/layout/vList5"/>
    <dgm:cxn modelId="{8DB2B3E2-EFBA-4418-BE83-8ADB7CF97FB8}" type="presParOf" srcId="{8BB9467A-1C8A-4057-BB9B-884BA6D891E6}" destId="{BB642AE2-B1B3-4787-8AD6-FC25655142D5}" srcOrd="1" destOrd="0" presId="urn:microsoft.com/office/officeart/2005/8/layout/vList5"/>
    <dgm:cxn modelId="{621C7BDE-70F0-47AD-9F3F-CC4845CABF61}" type="presParOf" srcId="{61730B1B-CCE0-4BF2-93AC-AA4622DCBBCD}" destId="{3B400CC0-F605-44FC-9CE4-050272794D00}" srcOrd="5" destOrd="0" presId="urn:microsoft.com/office/officeart/2005/8/layout/vList5"/>
    <dgm:cxn modelId="{5A29B2F0-D69B-4F8C-8068-0FEA6A0E7406}" type="presParOf" srcId="{61730B1B-CCE0-4BF2-93AC-AA4622DCBBCD}" destId="{3E5669BB-9844-45E4-9F4D-3A5C6529649B}" srcOrd="6" destOrd="0" presId="urn:microsoft.com/office/officeart/2005/8/layout/vList5"/>
    <dgm:cxn modelId="{1334DA7D-E3B0-4B99-8AF2-E435596EA5FE}" type="presParOf" srcId="{3E5669BB-9844-45E4-9F4D-3A5C6529649B}" destId="{172656C1-6C81-4E3B-B1D4-12D9C8911BF9}" srcOrd="0" destOrd="0" presId="urn:microsoft.com/office/officeart/2005/8/layout/vList5"/>
    <dgm:cxn modelId="{F7274253-AE1B-4114-9CD8-059C2EEE3C12}" type="presParOf" srcId="{3E5669BB-9844-45E4-9F4D-3A5C6529649B}" destId="{A8F17D9C-CFFE-4350-AF88-CB58819C704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BB3AB1-40CE-4857-9D3D-B0AEF1D49AE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059A532C-2539-4331-BB6D-415DD912907A}">
      <dgm:prSet phldrT="[Text]"/>
      <dgm:spPr/>
      <dgm:t>
        <a:bodyPr/>
        <a:lstStyle/>
        <a:p>
          <a:r>
            <a:rPr lang="en-US" dirty="0"/>
            <a:t>Roll from planning grant directly into operational grant  Program Year 24-25</a:t>
          </a:r>
        </a:p>
      </dgm:t>
    </dgm:pt>
    <dgm:pt modelId="{DEF266C8-F3AB-4721-8FCE-263A7DE04C98}" type="parTrans" cxnId="{2EB8C9B0-6E48-424E-B825-380DC2B8BEAA}">
      <dgm:prSet/>
      <dgm:spPr/>
      <dgm:t>
        <a:bodyPr/>
        <a:lstStyle/>
        <a:p>
          <a:endParaRPr lang="en-US"/>
        </a:p>
      </dgm:t>
    </dgm:pt>
    <dgm:pt modelId="{26B40504-F2B1-430E-97DE-C6552846F2A5}" type="sibTrans" cxnId="{2EB8C9B0-6E48-424E-B825-380DC2B8BEAA}">
      <dgm:prSet/>
      <dgm:spPr/>
      <dgm:t>
        <a:bodyPr/>
        <a:lstStyle/>
        <a:p>
          <a:endParaRPr lang="en-US"/>
        </a:p>
      </dgm:t>
    </dgm:pt>
    <dgm:pt modelId="{D138F5B2-8F6A-4C84-AEB5-7F65F33D04FF}">
      <dgm:prSet phldrT="[Text]" custT="1"/>
      <dgm:spPr/>
      <dgm:t>
        <a:bodyPr/>
        <a:lstStyle/>
        <a:p>
          <a:r>
            <a:rPr lang="en-US" sz="1800" b="1" dirty="0"/>
            <a:t>Fall 2023</a:t>
          </a:r>
        </a:p>
      </dgm:t>
    </dgm:pt>
    <dgm:pt modelId="{8EE16680-6BE6-4551-B6B5-02FD570A6C62}" type="parTrans" cxnId="{27200A59-990C-4580-8E8B-E5964E0569E4}">
      <dgm:prSet/>
      <dgm:spPr/>
      <dgm:t>
        <a:bodyPr/>
        <a:lstStyle/>
        <a:p>
          <a:endParaRPr lang="en-US"/>
        </a:p>
      </dgm:t>
    </dgm:pt>
    <dgm:pt modelId="{836B7151-5689-4B4B-9DEB-08058DA4E85D}" type="sibTrans" cxnId="{27200A59-990C-4580-8E8B-E5964E0569E4}">
      <dgm:prSet/>
      <dgm:spPr/>
      <dgm:t>
        <a:bodyPr/>
        <a:lstStyle/>
        <a:p>
          <a:endParaRPr lang="en-US"/>
        </a:p>
      </dgm:t>
    </dgm:pt>
    <dgm:pt modelId="{04892C82-81B4-4A6F-A19A-46A68DA4BBC1}">
      <dgm:prSet phldrT="[Text]"/>
      <dgm:spPr/>
      <dgm:t>
        <a:bodyPr/>
        <a:lstStyle/>
        <a:p>
          <a:r>
            <a:rPr lang="en-US" dirty="0"/>
            <a:t>Competitive Competition</a:t>
          </a:r>
        </a:p>
      </dgm:t>
    </dgm:pt>
    <dgm:pt modelId="{3356A479-7355-4727-9B6A-1FB434759AB6}" type="parTrans" cxnId="{3BE6FB40-C7ED-4137-B0AF-CCF9EB78F8D9}">
      <dgm:prSet/>
      <dgm:spPr/>
      <dgm:t>
        <a:bodyPr/>
        <a:lstStyle/>
        <a:p>
          <a:endParaRPr lang="en-US"/>
        </a:p>
      </dgm:t>
    </dgm:pt>
    <dgm:pt modelId="{F8DF700D-C253-4BE3-AA9A-66A5E8780E6B}" type="sibTrans" cxnId="{3BE6FB40-C7ED-4137-B0AF-CCF9EB78F8D9}">
      <dgm:prSet/>
      <dgm:spPr/>
      <dgm:t>
        <a:bodyPr/>
        <a:lstStyle/>
        <a:p>
          <a:endParaRPr lang="en-US"/>
        </a:p>
      </dgm:t>
    </dgm:pt>
    <dgm:pt modelId="{DDE2A061-17EF-444C-B2EC-C5B0B2F1F90A}">
      <dgm:prSet phldrT="[Text]"/>
      <dgm:spPr/>
      <dgm:t>
        <a:bodyPr/>
        <a:lstStyle/>
        <a:p>
          <a:r>
            <a:rPr lang="en-US" dirty="0"/>
            <a:t>Fall 2024</a:t>
          </a:r>
        </a:p>
      </dgm:t>
    </dgm:pt>
    <dgm:pt modelId="{D603FC32-25C4-4C94-A9B6-179E63D41F21}" type="parTrans" cxnId="{238BC50B-A60D-4776-9AC1-EB62B8EA5040}">
      <dgm:prSet/>
      <dgm:spPr/>
      <dgm:t>
        <a:bodyPr/>
        <a:lstStyle/>
        <a:p>
          <a:endParaRPr lang="en-US"/>
        </a:p>
      </dgm:t>
    </dgm:pt>
    <dgm:pt modelId="{333F1B2B-BB4D-46CF-8F67-6CE8CACDE206}" type="sibTrans" cxnId="{238BC50B-A60D-4776-9AC1-EB62B8EA5040}">
      <dgm:prSet/>
      <dgm:spPr/>
      <dgm:t>
        <a:bodyPr/>
        <a:lstStyle/>
        <a:p>
          <a:endParaRPr lang="en-US"/>
        </a:p>
      </dgm:t>
    </dgm:pt>
    <dgm:pt modelId="{17AADE6A-27DF-431C-9D3F-40EFBF70C588}">
      <dgm:prSet phldrT="[Text]"/>
      <dgm:spPr/>
      <dgm:t>
        <a:bodyPr/>
        <a:lstStyle/>
        <a:p>
          <a:r>
            <a:rPr lang="en-US" dirty="0"/>
            <a:t>Gap year between planning grant and operational grant  Program Year 25-26</a:t>
          </a:r>
        </a:p>
      </dgm:t>
    </dgm:pt>
    <dgm:pt modelId="{F5A910E6-A8A4-4690-8530-40BF746E1496}" type="parTrans" cxnId="{F7F4D5BE-CBF7-4E65-B4E1-B9183D200FF3}">
      <dgm:prSet/>
      <dgm:spPr/>
      <dgm:t>
        <a:bodyPr/>
        <a:lstStyle/>
        <a:p>
          <a:endParaRPr lang="en-US"/>
        </a:p>
      </dgm:t>
    </dgm:pt>
    <dgm:pt modelId="{CFE19DBE-92D2-4448-85D5-30CE019B9769}" type="sibTrans" cxnId="{F7F4D5BE-CBF7-4E65-B4E1-B9183D200FF3}">
      <dgm:prSet/>
      <dgm:spPr/>
      <dgm:t>
        <a:bodyPr/>
        <a:lstStyle/>
        <a:p>
          <a:endParaRPr lang="en-US"/>
        </a:p>
      </dgm:t>
    </dgm:pt>
    <dgm:pt modelId="{900B8C88-A5ED-4658-8D21-5D42AA042637}">
      <dgm:prSet phldrT="[Text]" custT="1"/>
      <dgm:spPr/>
      <dgm:t>
        <a:bodyPr/>
        <a:lstStyle/>
        <a:p>
          <a:r>
            <a:rPr lang="en-US" sz="1800" b="1" dirty="0"/>
            <a:t>Spring 2024</a:t>
          </a:r>
        </a:p>
      </dgm:t>
    </dgm:pt>
    <dgm:pt modelId="{5867789E-8F0D-4EE1-8FA8-7DA9E64DB280}" type="parTrans" cxnId="{0833B929-1F39-4DB9-B579-91FCB326CE88}">
      <dgm:prSet/>
      <dgm:spPr/>
      <dgm:t>
        <a:bodyPr/>
        <a:lstStyle/>
        <a:p>
          <a:endParaRPr lang="en-US"/>
        </a:p>
      </dgm:t>
    </dgm:pt>
    <dgm:pt modelId="{82AEFB59-4219-4761-B359-A621730C42FF}" type="sibTrans" cxnId="{0833B929-1F39-4DB9-B579-91FCB326CE88}">
      <dgm:prSet/>
      <dgm:spPr/>
      <dgm:t>
        <a:bodyPr/>
        <a:lstStyle/>
        <a:p>
          <a:endParaRPr lang="en-US"/>
        </a:p>
      </dgm:t>
    </dgm:pt>
    <dgm:pt modelId="{BCF28AEF-E0A7-4FE4-A8DB-144C5511C511}">
      <dgm:prSet phldrT="[Text]"/>
      <dgm:spPr/>
      <dgm:t>
        <a:bodyPr/>
        <a:lstStyle/>
        <a:p>
          <a:r>
            <a:rPr lang="en-US" dirty="0"/>
            <a:t>Formula Competition </a:t>
          </a:r>
        </a:p>
      </dgm:t>
    </dgm:pt>
    <dgm:pt modelId="{898B3EC2-6A26-4C9D-87F9-6D562BC2308D}" type="parTrans" cxnId="{3D1E2FBB-04F3-452D-B230-7966A7FA4480}">
      <dgm:prSet/>
      <dgm:spPr/>
      <dgm:t>
        <a:bodyPr/>
        <a:lstStyle/>
        <a:p>
          <a:endParaRPr lang="en-US"/>
        </a:p>
      </dgm:t>
    </dgm:pt>
    <dgm:pt modelId="{DBEBAF06-A2FD-4E68-9D9A-7314D2136CA0}" type="sibTrans" cxnId="{3D1E2FBB-04F3-452D-B230-7966A7FA4480}">
      <dgm:prSet/>
      <dgm:spPr/>
      <dgm:t>
        <a:bodyPr/>
        <a:lstStyle/>
        <a:p>
          <a:endParaRPr lang="en-US"/>
        </a:p>
      </dgm:t>
    </dgm:pt>
    <dgm:pt modelId="{DB5A953D-5F77-4ED7-AFFB-92BE0A24A2BB}">
      <dgm:prSet phldrT="[Text]"/>
      <dgm:spPr/>
      <dgm:t>
        <a:bodyPr/>
        <a:lstStyle/>
        <a:p>
          <a:r>
            <a:rPr lang="en-US" dirty="0"/>
            <a:t>Competitive  Competition</a:t>
          </a:r>
        </a:p>
      </dgm:t>
    </dgm:pt>
    <dgm:pt modelId="{DB5A850B-98C8-41A9-A768-1D73B1179924}" type="parTrans" cxnId="{2DC9F247-ADB8-42C0-9633-5919C905E3D7}">
      <dgm:prSet/>
      <dgm:spPr/>
      <dgm:t>
        <a:bodyPr/>
        <a:lstStyle/>
        <a:p>
          <a:endParaRPr lang="en-US"/>
        </a:p>
      </dgm:t>
    </dgm:pt>
    <dgm:pt modelId="{1B543D56-D890-415A-B158-C3EDEC6E0F20}" type="sibTrans" cxnId="{2DC9F247-ADB8-42C0-9633-5919C905E3D7}">
      <dgm:prSet/>
      <dgm:spPr/>
      <dgm:t>
        <a:bodyPr/>
        <a:lstStyle/>
        <a:p>
          <a:endParaRPr lang="en-US"/>
        </a:p>
      </dgm:t>
    </dgm:pt>
    <dgm:pt modelId="{B2A9A987-05F1-4FE0-96B6-0326C6FB2E86}">
      <dgm:prSet phldrT="[Text]"/>
      <dgm:spPr/>
      <dgm:t>
        <a:bodyPr/>
        <a:lstStyle/>
        <a:p>
          <a:r>
            <a:rPr lang="en-US" dirty="0"/>
            <a:t>Spring 2025</a:t>
          </a:r>
        </a:p>
      </dgm:t>
    </dgm:pt>
    <dgm:pt modelId="{810A283F-9973-4D42-BF54-0D1EB0F702D5}" type="parTrans" cxnId="{6D6CD656-789B-42C2-A165-EE965A4B3250}">
      <dgm:prSet/>
      <dgm:spPr/>
      <dgm:t>
        <a:bodyPr/>
        <a:lstStyle/>
        <a:p>
          <a:endParaRPr lang="en-US"/>
        </a:p>
      </dgm:t>
    </dgm:pt>
    <dgm:pt modelId="{83D98CDA-5190-4DA5-AE7F-B2AEBDD9DB5B}" type="sibTrans" cxnId="{6D6CD656-789B-42C2-A165-EE965A4B3250}">
      <dgm:prSet/>
      <dgm:spPr/>
      <dgm:t>
        <a:bodyPr/>
        <a:lstStyle/>
        <a:p>
          <a:endParaRPr lang="en-US"/>
        </a:p>
      </dgm:t>
    </dgm:pt>
    <dgm:pt modelId="{270C1DBA-9C9E-4C3F-9BC0-2F633F4C28F2}">
      <dgm:prSet phldrT="[Text]"/>
      <dgm:spPr/>
      <dgm:t>
        <a:bodyPr/>
        <a:lstStyle/>
        <a:p>
          <a:r>
            <a:rPr lang="en-US" dirty="0"/>
            <a:t>Formula Competition</a:t>
          </a:r>
        </a:p>
      </dgm:t>
    </dgm:pt>
    <dgm:pt modelId="{FA0ADB2E-E719-4D6D-B39E-844C8BF283A4}" type="parTrans" cxnId="{06F7DF40-F91A-4821-8E63-E5A757DB8FFB}">
      <dgm:prSet/>
      <dgm:spPr/>
      <dgm:t>
        <a:bodyPr/>
        <a:lstStyle/>
        <a:p>
          <a:endParaRPr lang="en-US"/>
        </a:p>
      </dgm:t>
    </dgm:pt>
    <dgm:pt modelId="{5714232B-23CF-4395-A980-388AB815EE5A}" type="sibTrans" cxnId="{06F7DF40-F91A-4821-8E63-E5A757DB8FFB}">
      <dgm:prSet/>
      <dgm:spPr/>
      <dgm:t>
        <a:bodyPr/>
        <a:lstStyle/>
        <a:p>
          <a:endParaRPr lang="en-US"/>
        </a:p>
      </dgm:t>
    </dgm:pt>
    <dgm:pt modelId="{48416800-A055-4209-AF37-175CB7647F93}" type="pres">
      <dgm:prSet presAssocID="{3BBB3AB1-40CE-4857-9D3D-B0AEF1D49AE4}" presName="diagram" presStyleCnt="0">
        <dgm:presLayoutVars>
          <dgm:chPref val="1"/>
          <dgm:dir/>
          <dgm:animOne val="branch"/>
          <dgm:animLvl val="lvl"/>
          <dgm:resizeHandles val="exact"/>
        </dgm:presLayoutVars>
      </dgm:prSet>
      <dgm:spPr/>
    </dgm:pt>
    <dgm:pt modelId="{5554222F-6D91-440F-8436-873CE43115C7}" type="pres">
      <dgm:prSet presAssocID="{059A532C-2539-4331-BB6D-415DD912907A}" presName="root1" presStyleCnt="0"/>
      <dgm:spPr/>
    </dgm:pt>
    <dgm:pt modelId="{4D123712-AD63-4BC2-BDC1-1FBFFA732104}" type="pres">
      <dgm:prSet presAssocID="{059A532C-2539-4331-BB6D-415DD912907A}" presName="LevelOneTextNode" presStyleLbl="node0" presStyleIdx="0" presStyleCnt="2">
        <dgm:presLayoutVars>
          <dgm:chPref val="3"/>
        </dgm:presLayoutVars>
      </dgm:prSet>
      <dgm:spPr/>
    </dgm:pt>
    <dgm:pt modelId="{1815A331-2C1C-4AC3-8FCB-BE52E17E471D}" type="pres">
      <dgm:prSet presAssocID="{059A532C-2539-4331-BB6D-415DD912907A}" presName="level2hierChild" presStyleCnt="0"/>
      <dgm:spPr/>
    </dgm:pt>
    <dgm:pt modelId="{F7AE4ADE-AD5F-4F7E-AD53-8F44E7621D06}" type="pres">
      <dgm:prSet presAssocID="{8EE16680-6BE6-4551-B6B5-02FD570A6C62}" presName="conn2-1" presStyleLbl="parChTrans1D2" presStyleIdx="0" presStyleCnt="4"/>
      <dgm:spPr/>
    </dgm:pt>
    <dgm:pt modelId="{812BF83F-288A-44A8-808F-9E5F86AA2B72}" type="pres">
      <dgm:prSet presAssocID="{8EE16680-6BE6-4551-B6B5-02FD570A6C62}" presName="connTx" presStyleLbl="parChTrans1D2" presStyleIdx="0" presStyleCnt="4"/>
      <dgm:spPr/>
    </dgm:pt>
    <dgm:pt modelId="{E9C27548-4E0F-4887-8BA1-34E222C9E3B1}" type="pres">
      <dgm:prSet presAssocID="{D138F5B2-8F6A-4C84-AEB5-7F65F33D04FF}" presName="root2" presStyleCnt="0"/>
      <dgm:spPr/>
    </dgm:pt>
    <dgm:pt modelId="{28ED5C02-EA1E-417C-AE8E-0002E2465999}" type="pres">
      <dgm:prSet presAssocID="{D138F5B2-8F6A-4C84-AEB5-7F65F33D04FF}" presName="LevelTwoTextNode" presStyleLbl="node2" presStyleIdx="0" presStyleCnt="4">
        <dgm:presLayoutVars>
          <dgm:chPref val="3"/>
        </dgm:presLayoutVars>
      </dgm:prSet>
      <dgm:spPr/>
    </dgm:pt>
    <dgm:pt modelId="{23561704-5DA2-4ACA-A997-E56BCF141915}" type="pres">
      <dgm:prSet presAssocID="{D138F5B2-8F6A-4C84-AEB5-7F65F33D04FF}" presName="level3hierChild" presStyleCnt="0"/>
      <dgm:spPr/>
    </dgm:pt>
    <dgm:pt modelId="{E00D73C4-7148-4AD9-A6E5-5B038AF2C398}" type="pres">
      <dgm:prSet presAssocID="{3356A479-7355-4727-9B6A-1FB434759AB6}" presName="conn2-1" presStyleLbl="parChTrans1D3" presStyleIdx="0" presStyleCnt="4"/>
      <dgm:spPr/>
    </dgm:pt>
    <dgm:pt modelId="{A68BFFA7-A09B-4C20-B2AF-65B0C505A7A0}" type="pres">
      <dgm:prSet presAssocID="{3356A479-7355-4727-9B6A-1FB434759AB6}" presName="connTx" presStyleLbl="parChTrans1D3" presStyleIdx="0" presStyleCnt="4"/>
      <dgm:spPr/>
    </dgm:pt>
    <dgm:pt modelId="{F52D4CC9-FA91-45AF-81D3-EF6008E2D722}" type="pres">
      <dgm:prSet presAssocID="{04892C82-81B4-4A6F-A19A-46A68DA4BBC1}" presName="root2" presStyleCnt="0"/>
      <dgm:spPr/>
    </dgm:pt>
    <dgm:pt modelId="{734C961A-0772-4514-A7A5-D4E8511EE306}" type="pres">
      <dgm:prSet presAssocID="{04892C82-81B4-4A6F-A19A-46A68DA4BBC1}" presName="LevelTwoTextNode" presStyleLbl="node3" presStyleIdx="0" presStyleCnt="4">
        <dgm:presLayoutVars>
          <dgm:chPref val="3"/>
        </dgm:presLayoutVars>
      </dgm:prSet>
      <dgm:spPr/>
    </dgm:pt>
    <dgm:pt modelId="{4057E578-2882-4003-BA7C-CB398DB1106C}" type="pres">
      <dgm:prSet presAssocID="{04892C82-81B4-4A6F-A19A-46A68DA4BBC1}" presName="level3hierChild" presStyleCnt="0"/>
      <dgm:spPr/>
    </dgm:pt>
    <dgm:pt modelId="{67624C00-BEFE-40AD-A35F-CA47D870A96B}" type="pres">
      <dgm:prSet presAssocID="{5867789E-8F0D-4EE1-8FA8-7DA9E64DB280}" presName="conn2-1" presStyleLbl="parChTrans1D2" presStyleIdx="1" presStyleCnt="4"/>
      <dgm:spPr/>
    </dgm:pt>
    <dgm:pt modelId="{866AB1B0-9757-43AA-86EB-5F390D958D70}" type="pres">
      <dgm:prSet presAssocID="{5867789E-8F0D-4EE1-8FA8-7DA9E64DB280}" presName="connTx" presStyleLbl="parChTrans1D2" presStyleIdx="1" presStyleCnt="4"/>
      <dgm:spPr/>
    </dgm:pt>
    <dgm:pt modelId="{5F8CBEB7-712E-48A5-AE8C-B79EDD88BB57}" type="pres">
      <dgm:prSet presAssocID="{900B8C88-A5ED-4658-8D21-5D42AA042637}" presName="root2" presStyleCnt="0"/>
      <dgm:spPr/>
    </dgm:pt>
    <dgm:pt modelId="{980958E0-E389-47D8-AC28-358D783E5CA5}" type="pres">
      <dgm:prSet presAssocID="{900B8C88-A5ED-4658-8D21-5D42AA042637}" presName="LevelTwoTextNode" presStyleLbl="node2" presStyleIdx="1" presStyleCnt="4">
        <dgm:presLayoutVars>
          <dgm:chPref val="3"/>
        </dgm:presLayoutVars>
      </dgm:prSet>
      <dgm:spPr/>
    </dgm:pt>
    <dgm:pt modelId="{437CBEE4-EFB8-42F0-8AD7-E3D2D2C78AFB}" type="pres">
      <dgm:prSet presAssocID="{900B8C88-A5ED-4658-8D21-5D42AA042637}" presName="level3hierChild" presStyleCnt="0"/>
      <dgm:spPr/>
    </dgm:pt>
    <dgm:pt modelId="{68526FEB-6E06-4FE1-9F5D-7F0D735E6ADC}" type="pres">
      <dgm:prSet presAssocID="{898B3EC2-6A26-4C9D-87F9-6D562BC2308D}" presName="conn2-1" presStyleLbl="parChTrans1D3" presStyleIdx="1" presStyleCnt="4"/>
      <dgm:spPr/>
    </dgm:pt>
    <dgm:pt modelId="{745EE0D5-9335-4E03-A145-15C1875D6A44}" type="pres">
      <dgm:prSet presAssocID="{898B3EC2-6A26-4C9D-87F9-6D562BC2308D}" presName="connTx" presStyleLbl="parChTrans1D3" presStyleIdx="1" presStyleCnt="4"/>
      <dgm:spPr/>
    </dgm:pt>
    <dgm:pt modelId="{4E16BAE1-CE4E-44F3-895C-47A80B933092}" type="pres">
      <dgm:prSet presAssocID="{BCF28AEF-E0A7-4FE4-A8DB-144C5511C511}" presName="root2" presStyleCnt="0"/>
      <dgm:spPr/>
    </dgm:pt>
    <dgm:pt modelId="{E56ABF5B-0033-483F-94D1-B80773B8201C}" type="pres">
      <dgm:prSet presAssocID="{BCF28AEF-E0A7-4FE4-A8DB-144C5511C511}" presName="LevelTwoTextNode" presStyleLbl="node3" presStyleIdx="1" presStyleCnt="4">
        <dgm:presLayoutVars>
          <dgm:chPref val="3"/>
        </dgm:presLayoutVars>
      </dgm:prSet>
      <dgm:spPr/>
    </dgm:pt>
    <dgm:pt modelId="{0A266804-08EE-41DA-97BB-BD710C872DBE}" type="pres">
      <dgm:prSet presAssocID="{BCF28AEF-E0A7-4FE4-A8DB-144C5511C511}" presName="level3hierChild" presStyleCnt="0"/>
      <dgm:spPr/>
    </dgm:pt>
    <dgm:pt modelId="{AC37CFFB-5710-48FF-9F23-9487B280EED7}" type="pres">
      <dgm:prSet presAssocID="{17AADE6A-27DF-431C-9D3F-40EFBF70C588}" presName="root1" presStyleCnt="0"/>
      <dgm:spPr/>
    </dgm:pt>
    <dgm:pt modelId="{38427688-1CEF-47AD-8EB6-E0266620B548}" type="pres">
      <dgm:prSet presAssocID="{17AADE6A-27DF-431C-9D3F-40EFBF70C588}" presName="LevelOneTextNode" presStyleLbl="node0" presStyleIdx="1" presStyleCnt="2">
        <dgm:presLayoutVars>
          <dgm:chPref val="3"/>
        </dgm:presLayoutVars>
      </dgm:prSet>
      <dgm:spPr/>
    </dgm:pt>
    <dgm:pt modelId="{4D26131C-BF63-47A7-AF85-776F9890EA63}" type="pres">
      <dgm:prSet presAssocID="{17AADE6A-27DF-431C-9D3F-40EFBF70C588}" presName="level2hierChild" presStyleCnt="0"/>
      <dgm:spPr/>
    </dgm:pt>
    <dgm:pt modelId="{3A001654-CED7-47BD-A97E-B7C12C131035}" type="pres">
      <dgm:prSet presAssocID="{D603FC32-25C4-4C94-A9B6-179E63D41F21}" presName="conn2-1" presStyleLbl="parChTrans1D2" presStyleIdx="2" presStyleCnt="4"/>
      <dgm:spPr/>
    </dgm:pt>
    <dgm:pt modelId="{1854B823-DF25-4B6B-BCE3-2BD0C319CADD}" type="pres">
      <dgm:prSet presAssocID="{D603FC32-25C4-4C94-A9B6-179E63D41F21}" presName="connTx" presStyleLbl="parChTrans1D2" presStyleIdx="2" presStyleCnt="4"/>
      <dgm:spPr/>
    </dgm:pt>
    <dgm:pt modelId="{FA7C0E12-2866-4863-94CF-8483FF45BEE6}" type="pres">
      <dgm:prSet presAssocID="{DDE2A061-17EF-444C-B2EC-C5B0B2F1F90A}" presName="root2" presStyleCnt="0"/>
      <dgm:spPr/>
    </dgm:pt>
    <dgm:pt modelId="{41F4D8F8-4100-4854-811E-1F6D1E36F0AC}" type="pres">
      <dgm:prSet presAssocID="{DDE2A061-17EF-444C-B2EC-C5B0B2F1F90A}" presName="LevelTwoTextNode" presStyleLbl="node2" presStyleIdx="2" presStyleCnt="4">
        <dgm:presLayoutVars>
          <dgm:chPref val="3"/>
        </dgm:presLayoutVars>
      </dgm:prSet>
      <dgm:spPr/>
    </dgm:pt>
    <dgm:pt modelId="{E4794A31-21F0-4D99-94E9-2DBCFE8434AA}" type="pres">
      <dgm:prSet presAssocID="{DDE2A061-17EF-444C-B2EC-C5B0B2F1F90A}" presName="level3hierChild" presStyleCnt="0"/>
      <dgm:spPr/>
    </dgm:pt>
    <dgm:pt modelId="{31C31BD9-0221-4B8B-BE01-7D9349F3D5D4}" type="pres">
      <dgm:prSet presAssocID="{DB5A850B-98C8-41A9-A768-1D73B1179924}" presName="conn2-1" presStyleLbl="parChTrans1D3" presStyleIdx="2" presStyleCnt="4"/>
      <dgm:spPr/>
    </dgm:pt>
    <dgm:pt modelId="{665FD92D-4861-4DED-901A-E88CBF0F0E80}" type="pres">
      <dgm:prSet presAssocID="{DB5A850B-98C8-41A9-A768-1D73B1179924}" presName="connTx" presStyleLbl="parChTrans1D3" presStyleIdx="2" presStyleCnt="4"/>
      <dgm:spPr/>
    </dgm:pt>
    <dgm:pt modelId="{D31E5DA0-0EA1-4A09-9DF2-153F7D86533A}" type="pres">
      <dgm:prSet presAssocID="{DB5A953D-5F77-4ED7-AFFB-92BE0A24A2BB}" presName="root2" presStyleCnt="0"/>
      <dgm:spPr/>
    </dgm:pt>
    <dgm:pt modelId="{B886F17C-3A12-4E11-BDD2-3FB045375082}" type="pres">
      <dgm:prSet presAssocID="{DB5A953D-5F77-4ED7-AFFB-92BE0A24A2BB}" presName="LevelTwoTextNode" presStyleLbl="node3" presStyleIdx="2" presStyleCnt="4">
        <dgm:presLayoutVars>
          <dgm:chPref val="3"/>
        </dgm:presLayoutVars>
      </dgm:prSet>
      <dgm:spPr/>
    </dgm:pt>
    <dgm:pt modelId="{2C6693EF-DEC8-43BD-A0B4-BED7F8F42322}" type="pres">
      <dgm:prSet presAssocID="{DB5A953D-5F77-4ED7-AFFB-92BE0A24A2BB}" presName="level3hierChild" presStyleCnt="0"/>
      <dgm:spPr/>
    </dgm:pt>
    <dgm:pt modelId="{A7DA0290-656A-4CED-8DC1-70437A3DDAA0}" type="pres">
      <dgm:prSet presAssocID="{810A283F-9973-4D42-BF54-0D1EB0F702D5}" presName="conn2-1" presStyleLbl="parChTrans1D2" presStyleIdx="3" presStyleCnt="4"/>
      <dgm:spPr/>
    </dgm:pt>
    <dgm:pt modelId="{950E3C7A-24F2-4A9E-B1F7-AE8CCABB47A0}" type="pres">
      <dgm:prSet presAssocID="{810A283F-9973-4D42-BF54-0D1EB0F702D5}" presName="connTx" presStyleLbl="parChTrans1D2" presStyleIdx="3" presStyleCnt="4"/>
      <dgm:spPr/>
    </dgm:pt>
    <dgm:pt modelId="{8B2E37E5-35D1-4A2A-9946-47F2BAE29915}" type="pres">
      <dgm:prSet presAssocID="{B2A9A987-05F1-4FE0-96B6-0326C6FB2E86}" presName="root2" presStyleCnt="0"/>
      <dgm:spPr/>
    </dgm:pt>
    <dgm:pt modelId="{C36981A5-1275-4D54-B8A5-411C9DDCA89F}" type="pres">
      <dgm:prSet presAssocID="{B2A9A987-05F1-4FE0-96B6-0326C6FB2E86}" presName="LevelTwoTextNode" presStyleLbl="node2" presStyleIdx="3" presStyleCnt="4">
        <dgm:presLayoutVars>
          <dgm:chPref val="3"/>
        </dgm:presLayoutVars>
      </dgm:prSet>
      <dgm:spPr/>
    </dgm:pt>
    <dgm:pt modelId="{9AD18976-39B3-4338-83E8-69CBDA0FD5A9}" type="pres">
      <dgm:prSet presAssocID="{B2A9A987-05F1-4FE0-96B6-0326C6FB2E86}" presName="level3hierChild" presStyleCnt="0"/>
      <dgm:spPr/>
    </dgm:pt>
    <dgm:pt modelId="{CBBDD925-772D-45EE-9FD5-EBB9E7CB14AF}" type="pres">
      <dgm:prSet presAssocID="{FA0ADB2E-E719-4D6D-B39E-844C8BF283A4}" presName="conn2-1" presStyleLbl="parChTrans1D3" presStyleIdx="3" presStyleCnt="4"/>
      <dgm:spPr/>
    </dgm:pt>
    <dgm:pt modelId="{813751A5-D2FB-4780-93D8-095711B1B736}" type="pres">
      <dgm:prSet presAssocID="{FA0ADB2E-E719-4D6D-B39E-844C8BF283A4}" presName="connTx" presStyleLbl="parChTrans1D3" presStyleIdx="3" presStyleCnt="4"/>
      <dgm:spPr/>
    </dgm:pt>
    <dgm:pt modelId="{FAC4FB07-1EA3-4064-8F45-0572E9C65C59}" type="pres">
      <dgm:prSet presAssocID="{270C1DBA-9C9E-4C3F-9BC0-2F633F4C28F2}" presName="root2" presStyleCnt="0"/>
      <dgm:spPr/>
    </dgm:pt>
    <dgm:pt modelId="{36A5A30F-E3A4-48D3-8B64-1F7E66A007EC}" type="pres">
      <dgm:prSet presAssocID="{270C1DBA-9C9E-4C3F-9BC0-2F633F4C28F2}" presName="LevelTwoTextNode" presStyleLbl="node3" presStyleIdx="3" presStyleCnt="4">
        <dgm:presLayoutVars>
          <dgm:chPref val="3"/>
        </dgm:presLayoutVars>
      </dgm:prSet>
      <dgm:spPr/>
    </dgm:pt>
    <dgm:pt modelId="{D624E8C2-4569-4214-8748-0CB7ED890CB4}" type="pres">
      <dgm:prSet presAssocID="{270C1DBA-9C9E-4C3F-9BC0-2F633F4C28F2}" presName="level3hierChild" presStyleCnt="0"/>
      <dgm:spPr/>
    </dgm:pt>
  </dgm:ptLst>
  <dgm:cxnLst>
    <dgm:cxn modelId="{C122B700-B4AA-4035-A556-0451B55F2484}" type="presOf" srcId="{5867789E-8F0D-4EE1-8FA8-7DA9E64DB280}" destId="{67624C00-BEFE-40AD-A35F-CA47D870A96B}" srcOrd="0" destOrd="0" presId="urn:microsoft.com/office/officeart/2005/8/layout/hierarchy2"/>
    <dgm:cxn modelId="{1BC6A907-F802-4034-BB52-F8D6A230289E}" type="presOf" srcId="{D603FC32-25C4-4C94-A9B6-179E63D41F21}" destId="{3A001654-CED7-47BD-A97E-B7C12C131035}" srcOrd="0" destOrd="0" presId="urn:microsoft.com/office/officeart/2005/8/layout/hierarchy2"/>
    <dgm:cxn modelId="{B875170A-306D-4B6C-8BFD-8B9995184C23}" type="presOf" srcId="{3BBB3AB1-40CE-4857-9D3D-B0AEF1D49AE4}" destId="{48416800-A055-4209-AF37-175CB7647F93}" srcOrd="0" destOrd="0" presId="urn:microsoft.com/office/officeart/2005/8/layout/hierarchy2"/>
    <dgm:cxn modelId="{238BC50B-A60D-4776-9AC1-EB62B8EA5040}" srcId="{17AADE6A-27DF-431C-9D3F-40EFBF70C588}" destId="{DDE2A061-17EF-444C-B2EC-C5B0B2F1F90A}" srcOrd="0" destOrd="0" parTransId="{D603FC32-25C4-4C94-A9B6-179E63D41F21}" sibTransId="{333F1B2B-BB4D-46CF-8F67-6CE8CACDE206}"/>
    <dgm:cxn modelId="{8817A010-C55A-4D9F-80C6-D069A9DC4492}" type="presOf" srcId="{04892C82-81B4-4A6F-A19A-46A68DA4BBC1}" destId="{734C961A-0772-4514-A7A5-D4E8511EE306}" srcOrd="0" destOrd="0" presId="urn:microsoft.com/office/officeart/2005/8/layout/hierarchy2"/>
    <dgm:cxn modelId="{C9490E15-DAA9-456D-A39E-B3FC24D79C55}" type="presOf" srcId="{900B8C88-A5ED-4658-8D21-5D42AA042637}" destId="{980958E0-E389-47D8-AC28-358D783E5CA5}" srcOrd="0" destOrd="0" presId="urn:microsoft.com/office/officeart/2005/8/layout/hierarchy2"/>
    <dgm:cxn modelId="{798F0516-0F35-47E3-B56F-CF17B4B5E615}" type="presOf" srcId="{059A532C-2539-4331-BB6D-415DD912907A}" destId="{4D123712-AD63-4BC2-BDC1-1FBFFA732104}" srcOrd="0" destOrd="0" presId="urn:microsoft.com/office/officeart/2005/8/layout/hierarchy2"/>
    <dgm:cxn modelId="{50EC7322-4CC0-461E-A8BF-B550BDF19D1E}" type="presOf" srcId="{270C1DBA-9C9E-4C3F-9BC0-2F633F4C28F2}" destId="{36A5A30F-E3A4-48D3-8B64-1F7E66A007EC}" srcOrd="0" destOrd="0" presId="urn:microsoft.com/office/officeart/2005/8/layout/hierarchy2"/>
    <dgm:cxn modelId="{0833B929-1F39-4DB9-B579-91FCB326CE88}" srcId="{059A532C-2539-4331-BB6D-415DD912907A}" destId="{900B8C88-A5ED-4658-8D21-5D42AA042637}" srcOrd="1" destOrd="0" parTransId="{5867789E-8F0D-4EE1-8FA8-7DA9E64DB280}" sibTransId="{82AEFB59-4219-4761-B359-A621730C42FF}"/>
    <dgm:cxn modelId="{00E9262D-6B76-4A2D-B015-5989E0EE5DC1}" type="presOf" srcId="{FA0ADB2E-E719-4D6D-B39E-844C8BF283A4}" destId="{CBBDD925-772D-45EE-9FD5-EBB9E7CB14AF}" srcOrd="0" destOrd="0" presId="urn:microsoft.com/office/officeart/2005/8/layout/hierarchy2"/>
    <dgm:cxn modelId="{AD82F83C-54AE-47E2-A966-24F3AB3A79DC}" type="presOf" srcId="{DB5A850B-98C8-41A9-A768-1D73B1179924}" destId="{31C31BD9-0221-4B8B-BE01-7D9349F3D5D4}" srcOrd="0" destOrd="0" presId="urn:microsoft.com/office/officeart/2005/8/layout/hierarchy2"/>
    <dgm:cxn modelId="{06F7DF40-F91A-4821-8E63-E5A757DB8FFB}" srcId="{B2A9A987-05F1-4FE0-96B6-0326C6FB2E86}" destId="{270C1DBA-9C9E-4C3F-9BC0-2F633F4C28F2}" srcOrd="0" destOrd="0" parTransId="{FA0ADB2E-E719-4D6D-B39E-844C8BF283A4}" sibTransId="{5714232B-23CF-4395-A980-388AB815EE5A}"/>
    <dgm:cxn modelId="{3BE6FB40-C7ED-4137-B0AF-CCF9EB78F8D9}" srcId="{D138F5B2-8F6A-4C84-AEB5-7F65F33D04FF}" destId="{04892C82-81B4-4A6F-A19A-46A68DA4BBC1}" srcOrd="0" destOrd="0" parTransId="{3356A479-7355-4727-9B6A-1FB434759AB6}" sibTransId="{F8DF700D-C253-4BE3-AA9A-66A5E8780E6B}"/>
    <dgm:cxn modelId="{2DC9F247-ADB8-42C0-9633-5919C905E3D7}" srcId="{DDE2A061-17EF-444C-B2EC-C5B0B2F1F90A}" destId="{DB5A953D-5F77-4ED7-AFFB-92BE0A24A2BB}" srcOrd="0" destOrd="0" parTransId="{DB5A850B-98C8-41A9-A768-1D73B1179924}" sibTransId="{1B543D56-D890-415A-B158-C3EDEC6E0F20}"/>
    <dgm:cxn modelId="{CB77E04B-D9F8-416E-8F48-FE5EB2872C05}" type="presOf" srcId="{3356A479-7355-4727-9B6A-1FB434759AB6}" destId="{E00D73C4-7148-4AD9-A6E5-5B038AF2C398}" srcOrd="0" destOrd="0" presId="urn:microsoft.com/office/officeart/2005/8/layout/hierarchy2"/>
    <dgm:cxn modelId="{1DE8AA4E-224E-4C00-9799-D2CAE21FA1D9}" type="presOf" srcId="{810A283F-9973-4D42-BF54-0D1EB0F702D5}" destId="{A7DA0290-656A-4CED-8DC1-70437A3DDAA0}" srcOrd="0" destOrd="0" presId="urn:microsoft.com/office/officeart/2005/8/layout/hierarchy2"/>
    <dgm:cxn modelId="{5950D04F-FA9B-450E-A2F9-3129E8088AA7}" type="presOf" srcId="{D603FC32-25C4-4C94-A9B6-179E63D41F21}" destId="{1854B823-DF25-4B6B-BCE3-2BD0C319CADD}" srcOrd="1" destOrd="0" presId="urn:microsoft.com/office/officeart/2005/8/layout/hierarchy2"/>
    <dgm:cxn modelId="{7D06AB74-80E6-423B-83AC-D5A0FCB02AF0}" type="presOf" srcId="{898B3EC2-6A26-4C9D-87F9-6D562BC2308D}" destId="{68526FEB-6E06-4FE1-9F5D-7F0D735E6ADC}" srcOrd="0" destOrd="0" presId="urn:microsoft.com/office/officeart/2005/8/layout/hierarchy2"/>
    <dgm:cxn modelId="{7E602076-6692-47D0-8820-319D5A03164F}" type="presOf" srcId="{D138F5B2-8F6A-4C84-AEB5-7F65F33D04FF}" destId="{28ED5C02-EA1E-417C-AE8E-0002E2465999}" srcOrd="0" destOrd="0" presId="urn:microsoft.com/office/officeart/2005/8/layout/hierarchy2"/>
    <dgm:cxn modelId="{6D6CD656-789B-42C2-A165-EE965A4B3250}" srcId="{17AADE6A-27DF-431C-9D3F-40EFBF70C588}" destId="{B2A9A987-05F1-4FE0-96B6-0326C6FB2E86}" srcOrd="1" destOrd="0" parTransId="{810A283F-9973-4D42-BF54-0D1EB0F702D5}" sibTransId="{83D98CDA-5190-4DA5-AE7F-B2AEBDD9DB5B}"/>
    <dgm:cxn modelId="{27200A59-990C-4580-8E8B-E5964E0569E4}" srcId="{059A532C-2539-4331-BB6D-415DD912907A}" destId="{D138F5B2-8F6A-4C84-AEB5-7F65F33D04FF}" srcOrd="0" destOrd="0" parTransId="{8EE16680-6BE6-4551-B6B5-02FD570A6C62}" sibTransId="{836B7151-5689-4B4B-9DEB-08058DA4E85D}"/>
    <dgm:cxn modelId="{2EAFF47F-0E33-43E0-9506-C2CD0E1654A0}" type="presOf" srcId="{5867789E-8F0D-4EE1-8FA8-7DA9E64DB280}" destId="{866AB1B0-9757-43AA-86EB-5F390D958D70}" srcOrd="1" destOrd="0" presId="urn:microsoft.com/office/officeart/2005/8/layout/hierarchy2"/>
    <dgm:cxn modelId="{6CAFBA81-2EFB-462A-815B-CD60A26F997E}" type="presOf" srcId="{FA0ADB2E-E719-4D6D-B39E-844C8BF283A4}" destId="{813751A5-D2FB-4780-93D8-095711B1B736}" srcOrd="1" destOrd="0" presId="urn:microsoft.com/office/officeart/2005/8/layout/hierarchy2"/>
    <dgm:cxn modelId="{8DA41E92-9F36-4287-98A0-036EE3FA0C31}" type="presOf" srcId="{DDE2A061-17EF-444C-B2EC-C5B0B2F1F90A}" destId="{41F4D8F8-4100-4854-811E-1F6D1E36F0AC}" srcOrd="0" destOrd="0" presId="urn:microsoft.com/office/officeart/2005/8/layout/hierarchy2"/>
    <dgm:cxn modelId="{22A00894-5E6B-4624-A143-04C921C714D0}" type="presOf" srcId="{8EE16680-6BE6-4551-B6B5-02FD570A6C62}" destId="{812BF83F-288A-44A8-808F-9E5F86AA2B72}" srcOrd="1" destOrd="0" presId="urn:microsoft.com/office/officeart/2005/8/layout/hierarchy2"/>
    <dgm:cxn modelId="{0226599D-8F12-4336-81B2-FD8619A9C2ED}" type="presOf" srcId="{17AADE6A-27DF-431C-9D3F-40EFBF70C588}" destId="{38427688-1CEF-47AD-8EB6-E0266620B548}" srcOrd="0" destOrd="0" presId="urn:microsoft.com/office/officeart/2005/8/layout/hierarchy2"/>
    <dgm:cxn modelId="{A932C29F-BABC-4BED-911A-B90F25931339}" type="presOf" srcId="{8EE16680-6BE6-4551-B6B5-02FD570A6C62}" destId="{F7AE4ADE-AD5F-4F7E-AD53-8F44E7621D06}" srcOrd="0" destOrd="0" presId="urn:microsoft.com/office/officeart/2005/8/layout/hierarchy2"/>
    <dgm:cxn modelId="{36CC3FAC-BD29-4BDD-B003-92EC504F375F}" type="presOf" srcId="{898B3EC2-6A26-4C9D-87F9-6D562BC2308D}" destId="{745EE0D5-9335-4E03-A145-15C1875D6A44}" srcOrd="1" destOrd="0" presId="urn:microsoft.com/office/officeart/2005/8/layout/hierarchy2"/>
    <dgm:cxn modelId="{896F72AD-0E97-4189-9310-7296359B86F2}" type="presOf" srcId="{BCF28AEF-E0A7-4FE4-A8DB-144C5511C511}" destId="{E56ABF5B-0033-483F-94D1-B80773B8201C}" srcOrd="0" destOrd="0" presId="urn:microsoft.com/office/officeart/2005/8/layout/hierarchy2"/>
    <dgm:cxn modelId="{2EB8C9B0-6E48-424E-B825-380DC2B8BEAA}" srcId="{3BBB3AB1-40CE-4857-9D3D-B0AEF1D49AE4}" destId="{059A532C-2539-4331-BB6D-415DD912907A}" srcOrd="0" destOrd="0" parTransId="{DEF266C8-F3AB-4721-8FCE-263A7DE04C98}" sibTransId="{26B40504-F2B1-430E-97DE-C6552846F2A5}"/>
    <dgm:cxn modelId="{537F45B5-B29A-4DA2-BC65-F16C9754A172}" type="presOf" srcId="{810A283F-9973-4D42-BF54-0D1EB0F702D5}" destId="{950E3C7A-24F2-4A9E-B1F7-AE8CCABB47A0}" srcOrd="1" destOrd="0" presId="urn:microsoft.com/office/officeart/2005/8/layout/hierarchy2"/>
    <dgm:cxn modelId="{3D1E2FBB-04F3-452D-B230-7966A7FA4480}" srcId="{900B8C88-A5ED-4658-8D21-5D42AA042637}" destId="{BCF28AEF-E0A7-4FE4-A8DB-144C5511C511}" srcOrd="0" destOrd="0" parTransId="{898B3EC2-6A26-4C9D-87F9-6D562BC2308D}" sibTransId="{DBEBAF06-A2FD-4E68-9D9A-7314D2136CA0}"/>
    <dgm:cxn modelId="{F7F4D5BE-CBF7-4E65-B4E1-B9183D200FF3}" srcId="{3BBB3AB1-40CE-4857-9D3D-B0AEF1D49AE4}" destId="{17AADE6A-27DF-431C-9D3F-40EFBF70C588}" srcOrd="1" destOrd="0" parTransId="{F5A910E6-A8A4-4690-8530-40BF746E1496}" sibTransId="{CFE19DBE-92D2-4448-85D5-30CE019B9769}"/>
    <dgm:cxn modelId="{F177AAC1-A156-41C8-9A53-1F16E4A714AE}" type="presOf" srcId="{DB5A953D-5F77-4ED7-AFFB-92BE0A24A2BB}" destId="{B886F17C-3A12-4E11-BDD2-3FB045375082}" srcOrd="0" destOrd="0" presId="urn:microsoft.com/office/officeart/2005/8/layout/hierarchy2"/>
    <dgm:cxn modelId="{364F68DD-318B-4218-B09A-E05976C57189}" type="presOf" srcId="{3356A479-7355-4727-9B6A-1FB434759AB6}" destId="{A68BFFA7-A09B-4C20-B2AF-65B0C505A7A0}" srcOrd="1" destOrd="0" presId="urn:microsoft.com/office/officeart/2005/8/layout/hierarchy2"/>
    <dgm:cxn modelId="{157230E0-1EAB-4E45-949D-A9798D244D2E}" type="presOf" srcId="{DB5A850B-98C8-41A9-A768-1D73B1179924}" destId="{665FD92D-4861-4DED-901A-E88CBF0F0E80}" srcOrd="1" destOrd="0" presId="urn:microsoft.com/office/officeart/2005/8/layout/hierarchy2"/>
    <dgm:cxn modelId="{1895DAF2-B0EE-4A2F-AB28-8182C59F15B6}" type="presOf" srcId="{B2A9A987-05F1-4FE0-96B6-0326C6FB2E86}" destId="{C36981A5-1275-4D54-B8A5-411C9DDCA89F}" srcOrd="0" destOrd="0" presId="urn:microsoft.com/office/officeart/2005/8/layout/hierarchy2"/>
    <dgm:cxn modelId="{2A4AFFBB-D18E-4272-A6D6-3BCB35BE1D64}" type="presParOf" srcId="{48416800-A055-4209-AF37-175CB7647F93}" destId="{5554222F-6D91-440F-8436-873CE43115C7}" srcOrd="0" destOrd="0" presId="urn:microsoft.com/office/officeart/2005/8/layout/hierarchy2"/>
    <dgm:cxn modelId="{87E086F2-99D8-445C-9B48-573C8B706A07}" type="presParOf" srcId="{5554222F-6D91-440F-8436-873CE43115C7}" destId="{4D123712-AD63-4BC2-BDC1-1FBFFA732104}" srcOrd="0" destOrd="0" presId="urn:microsoft.com/office/officeart/2005/8/layout/hierarchy2"/>
    <dgm:cxn modelId="{700AE2D3-DEB2-4FBD-A3FB-B9D502CBD4B3}" type="presParOf" srcId="{5554222F-6D91-440F-8436-873CE43115C7}" destId="{1815A331-2C1C-4AC3-8FCB-BE52E17E471D}" srcOrd="1" destOrd="0" presId="urn:microsoft.com/office/officeart/2005/8/layout/hierarchy2"/>
    <dgm:cxn modelId="{97FFA2F7-524D-4FD3-AE93-3C7CF4BBBC17}" type="presParOf" srcId="{1815A331-2C1C-4AC3-8FCB-BE52E17E471D}" destId="{F7AE4ADE-AD5F-4F7E-AD53-8F44E7621D06}" srcOrd="0" destOrd="0" presId="urn:microsoft.com/office/officeart/2005/8/layout/hierarchy2"/>
    <dgm:cxn modelId="{96FA9859-E6ED-460B-A1AF-786BF2647145}" type="presParOf" srcId="{F7AE4ADE-AD5F-4F7E-AD53-8F44E7621D06}" destId="{812BF83F-288A-44A8-808F-9E5F86AA2B72}" srcOrd="0" destOrd="0" presId="urn:microsoft.com/office/officeart/2005/8/layout/hierarchy2"/>
    <dgm:cxn modelId="{5D454A15-80E7-42D1-822B-2D40CD9FFCF3}" type="presParOf" srcId="{1815A331-2C1C-4AC3-8FCB-BE52E17E471D}" destId="{E9C27548-4E0F-4887-8BA1-34E222C9E3B1}" srcOrd="1" destOrd="0" presId="urn:microsoft.com/office/officeart/2005/8/layout/hierarchy2"/>
    <dgm:cxn modelId="{EC767AD3-EAF0-4585-B5A0-F37C1348CF33}" type="presParOf" srcId="{E9C27548-4E0F-4887-8BA1-34E222C9E3B1}" destId="{28ED5C02-EA1E-417C-AE8E-0002E2465999}" srcOrd="0" destOrd="0" presId="urn:microsoft.com/office/officeart/2005/8/layout/hierarchy2"/>
    <dgm:cxn modelId="{CC9EBD33-8D37-4971-83E5-BCA4CD4CD4EA}" type="presParOf" srcId="{E9C27548-4E0F-4887-8BA1-34E222C9E3B1}" destId="{23561704-5DA2-4ACA-A997-E56BCF141915}" srcOrd="1" destOrd="0" presId="urn:microsoft.com/office/officeart/2005/8/layout/hierarchy2"/>
    <dgm:cxn modelId="{6C1E9C5A-8111-4DA1-A4A8-AAAF734ED622}" type="presParOf" srcId="{23561704-5DA2-4ACA-A997-E56BCF141915}" destId="{E00D73C4-7148-4AD9-A6E5-5B038AF2C398}" srcOrd="0" destOrd="0" presId="urn:microsoft.com/office/officeart/2005/8/layout/hierarchy2"/>
    <dgm:cxn modelId="{AB06E10F-2F9C-4DDE-AF61-56FBC937F7EC}" type="presParOf" srcId="{E00D73C4-7148-4AD9-A6E5-5B038AF2C398}" destId="{A68BFFA7-A09B-4C20-B2AF-65B0C505A7A0}" srcOrd="0" destOrd="0" presId="urn:microsoft.com/office/officeart/2005/8/layout/hierarchy2"/>
    <dgm:cxn modelId="{ADFF4915-38E1-43A5-AE95-C10E9F1F87E6}" type="presParOf" srcId="{23561704-5DA2-4ACA-A997-E56BCF141915}" destId="{F52D4CC9-FA91-45AF-81D3-EF6008E2D722}" srcOrd="1" destOrd="0" presId="urn:microsoft.com/office/officeart/2005/8/layout/hierarchy2"/>
    <dgm:cxn modelId="{15FB9085-E4D7-47C6-A193-85033D027249}" type="presParOf" srcId="{F52D4CC9-FA91-45AF-81D3-EF6008E2D722}" destId="{734C961A-0772-4514-A7A5-D4E8511EE306}" srcOrd="0" destOrd="0" presId="urn:microsoft.com/office/officeart/2005/8/layout/hierarchy2"/>
    <dgm:cxn modelId="{8C778DE2-B853-4E9E-9447-F49D8DC34091}" type="presParOf" srcId="{F52D4CC9-FA91-45AF-81D3-EF6008E2D722}" destId="{4057E578-2882-4003-BA7C-CB398DB1106C}" srcOrd="1" destOrd="0" presId="urn:microsoft.com/office/officeart/2005/8/layout/hierarchy2"/>
    <dgm:cxn modelId="{64F30C7D-F5DF-40A8-B6B1-61AB93755AC4}" type="presParOf" srcId="{1815A331-2C1C-4AC3-8FCB-BE52E17E471D}" destId="{67624C00-BEFE-40AD-A35F-CA47D870A96B}" srcOrd="2" destOrd="0" presId="urn:microsoft.com/office/officeart/2005/8/layout/hierarchy2"/>
    <dgm:cxn modelId="{0F240FF8-8A00-47D7-8930-79BBC3722952}" type="presParOf" srcId="{67624C00-BEFE-40AD-A35F-CA47D870A96B}" destId="{866AB1B0-9757-43AA-86EB-5F390D958D70}" srcOrd="0" destOrd="0" presId="urn:microsoft.com/office/officeart/2005/8/layout/hierarchy2"/>
    <dgm:cxn modelId="{700272C4-2190-4B5D-BCEC-0B2E48774EA2}" type="presParOf" srcId="{1815A331-2C1C-4AC3-8FCB-BE52E17E471D}" destId="{5F8CBEB7-712E-48A5-AE8C-B79EDD88BB57}" srcOrd="3" destOrd="0" presId="urn:microsoft.com/office/officeart/2005/8/layout/hierarchy2"/>
    <dgm:cxn modelId="{44AB7F56-457B-4DA8-B676-2AE65976C199}" type="presParOf" srcId="{5F8CBEB7-712E-48A5-AE8C-B79EDD88BB57}" destId="{980958E0-E389-47D8-AC28-358D783E5CA5}" srcOrd="0" destOrd="0" presId="urn:microsoft.com/office/officeart/2005/8/layout/hierarchy2"/>
    <dgm:cxn modelId="{C970F6EA-1770-4ABF-8C75-0DC125A0D3E6}" type="presParOf" srcId="{5F8CBEB7-712E-48A5-AE8C-B79EDD88BB57}" destId="{437CBEE4-EFB8-42F0-8AD7-E3D2D2C78AFB}" srcOrd="1" destOrd="0" presId="urn:microsoft.com/office/officeart/2005/8/layout/hierarchy2"/>
    <dgm:cxn modelId="{3B815C9A-3513-4D7E-8B43-0374AE7C4A83}" type="presParOf" srcId="{437CBEE4-EFB8-42F0-8AD7-E3D2D2C78AFB}" destId="{68526FEB-6E06-4FE1-9F5D-7F0D735E6ADC}" srcOrd="0" destOrd="0" presId="urn:microsoft.com/office/officeart/2005/8/layout/hierarchy2"/>
    <dgm:cxn modelId="{80220794-4E6E-467A-A06E-A9DCAF828432}" type="presParOf" srcId="{68526FEB-6E06-4FE1-9F5D-7F0D735E6ADC}" destId="{745EE0D5-9335-4E03-A145-15C1875D6A44}" srcOrd="0" destOrd="0" presId="urn:microsoft.com/office/officeart/2005/8/layout/hierarchy2"/>
    <dgm:cxn modelId="{BCFC3A81-118C-4B3D-B0D9-5B54D0BB30C0}" type="presParOf" srcId="{437CBEE4-EFB8-42F0-8AD7-E3D2D2C78AFB}" destId="{4E16BAE1-CE4E-44F3-895C-47A80B933092}" srcOrd="1" destOrd="0" presId="urn:microsoft.com/office/officeart/2005/8/layout/hierarchy2"/>
    <dgm:cxn modelId="{25CE5FCA-B6C7-4798-A8AB-8A687EFC606D}" type="presParOf" srcId="{4E16BAE1-CE4E-44F3-895C-47A80B933092}" destId="{E56ABF5B-0033-483F-94D1-B80773B8201C}" srcOrd="0" destOrd="0" presId="urn:microsoft.com/office/officeart/2005/8/layout/hierarchy2"/>
    <dgm:cxn modelId="{B9762D08-86F7-4DC1-990B-44461F59A239}" type="presParOf" srcId="{4E16BAE1-CE4E-44F3-895C-47A80B933092}" destId="{0A266804-08EE-41DA-97BB-BD710C872DBE}" srcOrd="1" destOrd="0" presId="urn:microsoft.com/office/officeart/2005/8/layout/hierarchy2"/>
    <dgm:cxn modelId="{8F2245A6-A05A-47BE-AFC5-DF45A4793686}" type="presParOf" srcId="{48416800-A055-4209-AF37-175CB7647F93}" destId="{AC37CFFB-5710-48FF-9F23-9487B280EED7}" srcOrd="1" destOrd="0" presId="urn:microsoft.com/office/officeart/2005/8/layout/hierarchy2"/>
    <dgm:cxn modelId="{B7DF90CF-F459-40BD-97D8-68F89489B1B2}" type="presParOf" srcId="{AC37CFFB-5710-48FF-9F23-9487B280EED7}" destId="{38427688-1CEF-47AD-8EB6-E0266620B548}" srcOrd="0" destOrd="0" presId="urn:microsoft.com/office/officeart/2005/8/layout/hierarchy2"/>
    <dgm:cxn modelId="{D8CD1F45-FD0B-4CDB-B973-BBC5980B5A67}" type="presParOf" srcId="{AC37CFFB-5710-48FF-9F23-9487B280EED7}" destId="{4D26131C-BF63-47A7-AF85-776F9890EA63}" srcOrd="1" destOrd="0" presId="urn:microsoft.com/office/officeart/2005/8/layout/hierarchy2"/>
    <dgm:cxn modelId="{4C03FABA-643F-441A-9A57-8A596B4420E2}" type="presParOf" srcId="{4D26131C-BF63-47A7-AF85-776F9890EA63}" destId="{3A001654-CED7-47BD-A97E-B7C12C131035}" srcOrd="0" destOrd="0" presId="urn:microsoft.com/office/officeart/2005/8/layout/hierarchy2"/>
    <dgm:cxn modelId="{FF5CFACE-53F5-4E2C-8AD4-788F08CA882F}" type="presParOf" srcId="{3A001654-CED7-47BD-A97E-B7C12C131035}" destId="{1854B823-DF25-4B6B-BCE3-2BD0C319CADD}" srcOrd="0" destOrd="0" presId="urn:microsoft.com/office/officeart/2005/8/layout/hierarchy2"/>
    <dgm:cxn modelId="{D8AA36AD-F47B-4298-AD7C-4A7BBC14A096}" type="presParOf" srcId="{4D26131C-BF63-47A7-AF85-776F9890EA63}" destId="{FA7C0E12-2866-4863-94CF-8483FF45BEE6}" srcOrd="1" destOrd="0" presId="urn:microsoft.com/office/officeart/2005/8/layout/hierarchy2"/>
    <dgm:cxn modelId="{18C79C2D-AFFE-4168-A7B1-EEA1CDE55B4F}" type="presParOf" srcId="{FA7C0E12-2866-4863-94CF-8483FF45BEE6}" destId="{41F4D8F8-4100-4854-811E-1F6D1E36F0AC}" srcOrd="0" destOrd="0" presId="urn:microsoft.com/office/officeart/2005/8/layout/hierarchy2"/>
    <dgm:cxn modelId="{E2FED257-5CE7-46F5-9A6E-BA44F39883B9}" type="presParOf" srcId="{FA7C0E12-2866-4863-94CF-8483FF45BEE6}" destId="{E4794A31-21F0-4D99-94E9-2DBCFE8434AA}" srcOrd="1" destOrd="0" presId="urn:microsoft.com/office/officeart/2005/8/layout/hierarchy2"/>
    <dgm:cxn modelId="{E6B8B904-E3DC-4CA6-A648-E1EEE1ADADE9}" type="presParOf" srcId="{E4794A31-21F0-4D99-94E9-2DBCFE8434AA}" destId="{31C31BD9-0221-4B8B-BE01-7D9349F3D5D4}" srcOrd="0" destOrd="0" presId="urn:microsoft.com/office/officeart/2005/8/layout/hierarchy2"/>
    <dgm:cxn modelId="{499D4A31-B5E2-4B62-A89A-A8A3505A8F24}" type="presParOf" srcId="{31C31BD9-0221-4B8B-BE01-7D9349F3D5D4}" destId="{665FD92D-4861-4DED-901A-E88CBF0F0E80}" srcOrd="0" destOrd="0" presId="urn:microsoft.com/office/officeart/2005/8/layout/hierarchy2"/>
    <dgm:cxn modelId="{1F1CA275-8753-42E7-AECF-516DEC385175}" type="presParOf" srcId="{E4794A31-21F0-4D99-94E9-2DBCFE8434AA}" destId="{D31E5DA0-0EA1-4A09-9DF2-153F7D86533A}" srcOrd="1" destOrd="0" presId="urn:microsoft.com/office/officeart/2005/8/layout/hierarchy2"/>
    <dgm:cxn modelId="{642102A0-BABC-4572-9739-7F29B35D2B26}" type="presParOf" srcId="{D31E5DA0-0EA1-4A09-9DF2-153F7D86533A}" destId="{B886F17C-3A12-4E11-BDD2-3FB045375082}" srcOrd="0" destOrd="0" presId="urn:microsoft.com/office/officeart/2005/8/layout/hierarchy2"/>
    <dgm:cxn modelId="{3AF513CB-7BF4-4B16-8756-C3553E14008B}" type="presParOf" srcId="{D31E5DA0-0EA1-4A09-9DF2-153F7D86533A}" destId="{2C6693EF-DEC8-43BD-A0B4-BED7F8F42322}" srcOrd="1" destOrd="0" presId="urn:microsoft.com/office/officeart/2005/8/layout/hierarchy2"/>
    <dgm:cxn modelId="{3D27D048-0941-494E-AB04-696D43D0E09E}" type="presParOf" srcId="{4D26131C-BF63-47A7-AF85-776F9890EA63}" destId="{A7DA0290-656A-4CED-8DC1-70437A3DDAA0}" srcOrd="2" destOrd="0" presId="urn:microsoft.com/office/officeart/2005/8/layout/hierarchy2"/>
    <dgm:cxn modelId="{49260067-F46F-4F21-A383-3DD2F4FE4ADB}" type="presParOf" srcId="{A7DA0290-656A-4CED-8DC1-70437A3DDAA0}" destId="{950E3C7A-24F2-4A9E-B1F7-AE8CCABB47A0}" srcOrd="0" destOrd="0" presId="urn:microsoft.com/office/officeart/2005/8/layout/hierarchy2"/>
    <dgm:cxn modelId="{CD4F32AD-C523-42FD-A1F0-EAEF3FF0B176}" type="presParOf" srcId="{4D26131C-BF63-47A7-AF85-776F9890EA63}" destId="{8B2E37E5-35D1-4A2A-9946-47F2BAE29915}" srcOrd="3" destOrd="0" presId="urn:microsoft.com/office/officeart/2005/8/layout/hierarchy2"/>
    <dgm:cxn modelId="{593348B3-195A-4297-BCBD-B8D4C656E52B}" type="presParOf" srcId="{8B2E37E5-35D1-4A2A-9946-47F2BAE29915}" destId="{C36981A5-1275-4D54-B8A5-411C9DDCA89F}" srcOrd="0" destOrd="0" presId="urn:microsoft.com/office/officeart/2005/8/layout/hierarchy2"/>
    <dgm:cxn modelId="{46573F4D-BE37-4AC9-850D-0F22E1744C90}" type="presParOf" srcId="{8B2E37E5-35D1-4A2A-9946-47F2BAE29915}" destId="{9AD18976-39B3-4338-83E8-69CBDA0FD5A9}" srcOrd="1" destOrd="0" presId="urn:microsoft.com/office/officeart/2005/8/layout/hierarchy2"/>
    <dgm:cxn modelId="{1E1BD6E9-CED0-4327-8BE6-25A25CA184AB}" type="presParOf" srcId="{9AD18976-39B3-4338-83E8-69CBDA0FD5A9}" destId="{CBBDD925-772D-45EE-9FD5-EBB9E7CB14AF}" srcOrd="0" destOrd="0" presId="urn:microsoft.com/office/officeart/2005/8/layout/hierarchy2"/>
    <dgm:cxn modelId="{4308DC9C-0236-43A7-AD2F-E3EA694CD22F}" type="presParOf" srcId="{CBBDD925-772D-45EE-9FD5-EBB9E7CB14AF}" destId="{813751A5-D2FB-4780-93D8-095711B1B736}" srcOrd="0" destOrd="0" presId="urn:microsoft.com/office/officeart/2005/8/layout/hierarchy2"/>
    <dgm:cxn modelId="{A65C9F67-092E-4DAD-A28C-3C112EEE6DE7}" type="presParOf" srcId="{9AD18976-39B3-4338-83E8-69CBDA0FD5A9}" destId="{FAC4FB07-1EA3-4064-8F45-0572E9C65C59}" srcOrd="1" destOrd="0" presId="urn:microsoft.com/office/officeart/2005/8/layout/hierarchy2"/>
    <dgm:cxn modelId="{8A7AF977-BCCB-41B8-8C4D-A713F1A4D4D2}" type="presParOf" srcId="{FAC4FB07-1EA3-4064-8F45-0572E9C65C59}" destId="{36A5A30F-E3A4-48D3-8B64-1F7E66A007EC}" srcOrd="0" destOrd="0" presId="urn:microsoft.com/office/officeart/2005/8/layout/hierarchy2"/>
    <dgm:cxn modelId="{790F7773-01F9-48F1-939E-9CD31674CED2}" type="presParOf" srcId="{FAC4FB07-1EA3-4064-8F45-0572E9C65C59}" destId="{D624E8C2-4569-4214-8748-0CB7ED890CB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E396D-8C53-4E29-B080-ABF9BD3366CC}">
      <dsp:nvSpPr>
        <dsp:cNvPr id="0" name=""/>
        <dsp:cNvSpPr/>
      </dsp:nvSpPr>
      <dsp:spPr>
        <a:xfrm rot="5400000">
          <a:off x="7462695" y="-3256493"/>
          <a:ext cx="650498" cy="73298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ctr" defTabSz="933450">
            <a:lnSpc>
              <a:spcPct val="90000"/>
            </a:lnSpc>
            <a:spcBef>
              <a:spcPct val="0"/>
            </a:spcBef>
            <a:spcAft>
              <a:spcPct val="15000"/>
            </a:spcAft>
            <a:buNone/>
          </a:pPr>
          <a:r>
            <a:rPr lang="en-US" sz="2100" kern="1200" dirty="0"/>
            <a:t>What is AmeriCorps and Serve Washington</a:t>
          </a:r>
        </a:p>
      </dsp:txBody>
      <dsp:txXfrm rot="-5400000">
        <a:off x="4123030" y="114927"/>
        <a:ext cx="7298075" cy="586988"/>
      </dsp:txXfrm>
    </dsp:sp>
    <dsp:sp modelId="{E07FFF7F-3B26-4453-9C4A-2348CF8541FB}">
      <dsp:nvSpPr>
        <dsp:cNvPr id="0" name=""/>
        <dsp:cNvSpPr/>
      </dsp:nvSpPr>
      <dsp:spPr>
        <a:xfrm>
          <a:off x="0" y="1859"/>
          <a:ext cx="4123029" cy="813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Introduction</a:t>
          </a:r>
        </a:p>
      </dsp:txBody>
      <dsp:txXfrm>
        <a:off x="39693" y="41552"/>
        <a:ext cx="4043643" cy="733736"/>
      </dsp:txXfrm>
    </dsp:sp>
    <dsp:sp modelId="{E752F460-6575-4848-9C25-E9DA656E59CF}">
      <dsp:nvSpPr>
        <dsp:cNvPr id="0" name=""/>
        <dsp:cNvSpPr/>
      </dsp:nvSpPr>
      <dsp:spPr>
        <a:xfrm rot="5400000">
          <a:off x="7462695" y="-2402714"/>
          <a:ext cx="650498" cy="73298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ctr" defTabSz="933450">
            <a:lnSpc>
              <a:spcPct val="90000"/>
            </a:lnSpc>
            <a:spcBef>
              <a:spcPct val="0"/>
            </a:spcBef>
            <a:spcAft>
              <a:spcPct val="15000"/>
            </a:spcAft>
            <a:buNone/>
          </a:pPr>
          <a:r>
            <a:rPr lang="en-US" sz="2100" kern="1200" dirty="0"/>
            <a:t>Overview of planning grant timeline and curriculum</a:t>
          </a:r>
        </a:p>
      </dsp:txBody>
      <dsp:txXfrm rot="-5400000">
        <a:off x="4123030" y="968706"/>
        <a:ext cx="7298075" cy="586988"/>
      </dsp:txXfrm>
    </dsp:sp>
    <dsp:sp modelId="{9A37AD31-DFBD-4371-B76C-A71789403D0F}">
      <dsp:nvSpPr>
        <dsp:cNvPr id="0" name=""/>
        <dsp:cNvSpPr/>
      </dsp:nvSpPr>
      <dsp:spPr>
        <a:xfrm>
          <a:off x="0" y="855638"/>
          <a:ext cx="4123029" cy="813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What will this year look like?</a:t>
          </a:r>
        </a:p>
      </dsp:txBody>
      <dsp:txXfrm>
        <a:off x="39693" y="895331"/>
        <a:ext cx="4043643" cy="733736"/>
      </dsp:txXfrm>
    </dsp:sp>
    <dsp:sp modelId="{872C1F83-6ED4-4DE4-BD2A-98F8B50E92DD}">
      <dsp:nvSpPr>
        <dsp:cNvPr id="0" name=""/>
        <dsp:cNvSpPr/>
      </dsp:nvSpPr>
      <dsp:spPr>
        <a:xfrm rot="5400000">
          <a:off x="7462695" y="-1548935"/>
          <a:ext cx="650498" cy="73298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ctr" defTabSz="933450">
            <a:lnSpc>
              <a:spcPct val="90000"/>
            </a:lnSpc>
            <a:spcBef>
              <a:spcPct val="0"/>
            </a:spcBef>
            <a:spcAft>
              <a:spcPct val="15000"/>
            </a:spcAft>
            <a:buNone/>
          </a:pPr>
          <a:r>
            <a:rPr lang="en-US" sz="2100" kern="1200" dirty="0"/>
            <a:t>What do you need to know to manage federal funds compliantly</a:t>
          </a:r>
        </a:p>
      </dsp:txBody>
      <dsp:txXfrm rot="-5400000">
        <a:off x="4123030" y="1822485"/>
        <a:ext cx="7298075" cy="586988"/>
      </dsp:txXfrm>
    </dsp:sp>
    <dsp:sp modelId="{82D3D8D1-1FF0-46AF-87A8-7C61917C2929}">
      <dsp:nvSpPr>
        <dsp:cNvPr id="0" name=""/>
        <dsp:cNvSpPr/>
      </dsp:nvSpPr>
      <dsp:spPr>
        <a:xfrm>
          <a:off x="0" y="1709418"/>
          <a:ext cx="4123029" cy="813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Fiscal requirements</a:t>
          </a:r>
        </a:p>
      </dsp:txBody>
      <dsp:txXfrm>
        <a:off x="39693" y="1749111"/>
        <a:ext cx="4043643" cy="733736"/>
      </dsp:txXfrm>
    </dsp:sp>
    <dsp:sp modelId="{9E65001D-9E8A-44C7-8A00-23A9085EAF0A}">
      <dsp:nvSpPr>
        <dsp:cNvPr id="0" name=""/>
        <dsp:cNvSpPr/>
      </dsp:nvSpPr>
      <dsp:spPr>
        <a:xfrm rot="5400000">
          <a:off x="7462695" y="-695156"/>
          <a:ext cx="650498" cy="73298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ctr" defTabSz="933450">
            <a:lnSpc>
              <a:spcPct val="90000"/>
            </a:lnSpc>
            <a:spcBef>
              <a:spcPct val="0"/>
            </a:spcBef>
            <a:spcAft>
              <a:spcPct val="15000"/>
            </a:spcAft>
            <a:buNone/>
          </a:pPr>
          <a:r>
            <a:rPr lang="en-US" sz="2100" kern="1200" dirty="0"/>
            <a:t>Misperceptions about AmeriCorps and what members cannot do</a:t>
          </a:r>
        </a:p>
      </dsp:txBody>
      <dsp:txXfrm rot="-5400000">
        <a:off x="4123030" y="2676264"/>
        <a:ext cx="7298075" cy="586988"/>
      </dsp:txXfrm>
    </dsp:sp>
    <dsp:sp modelId="{82D074C4-25DB-49C5-BC68-23171F519F5B}">
      <dsp:nvSpPr>
        <dsp:cNvPr id="0" name=""/>
        <dsp:cNvSpPr/>
      </dsp:nvSpPr>
      <dsp:spPr>
        <a:xfrm>
          <a:off x="0" y="2563197"/>
          <a:ext cx="4123029" cy="813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dirty="0"/>
            <a:t>What AmeriCorps is NOT</a:t>
          </a:r>
        </a:p>
      </dsp:txBody>
      <dsp:txXfrm>
        <a:off x="39693" y="2602890"/>
        <a:ext cx="4043643" cy="733736"/>
      </dsp:txXfrm>
    </dsp:sp>
    <dsp:sp modelId="{BE1197A0-D091-4A08-8033-9EEAE878DCCB}">
      <dsp:nvSpPr>
        <dsp:cNvPr id="0" name=""/>
        <dsp:cNvSpPr/>
      </dsp:nvSpPr>
      <dsp:spPr>
        <a:xfrm rot="5400000">
          <a:off x="7462695" y="158622"/>
          <a:ext cx="650498" cy="732983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ctr" defTabSz="933450">
            <a:lnSpc>
              <a:spcPct val="90000"/>
            </a:lnSpc>
            <a:spcBef>
              <a:spcPct val="0"/>
            </a:spcBef>
            <a:spcAft>
              <a:spcPct val="15000"/>
            </a:spcAft>
            <a:buNone/>
          </a:pPr>
          <a:r>
            <a:rPr lang="en-US" sz="2100" kern="1200" dirty="0"/>
            <a:t>Core rules, regulations, and statutes necessary for compliance</a:t>
          </a:r>
        </a:p>
      </dsp:txBody>
      <dsp:txXfrm rot="-5400000">
        <a:off x="4123030" y="3530043"/>
        <a:ext cx="7298075" cy="586988"/>
      </dsp:txXfrm>
    </dsp:sp>
    <dsp:sp modelId="{68094EC6-D26E-4275-928C-7F0234B6E94E}">
      <dsp:nvSpPr>
        <dsp:cNvPr id="0" name=""/>
        <dsp:cNvSpPr/>
      </dsp:nvSpPr>
      <dsp:spPr>
        <a:xfrm>
          <a:off x="0" y="3416976"/>
          <a:ext cx="4123029" cy="813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Key </a:t>
          </a:r>
          <a:r>
            <a:rPr lang="en-US" sz="2300" kern="1200" dirty="0"/>
            <a:t>topics we will cover this year </a:t>
          </a:r>
        </a:p>
      </dsp:txBody>
      <dsp:txXfrm>
        <a:off x="39693" y="3456669"/>
        <a:ext cx="4043643" cy="7337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FD075-A647-43DC-A68D-9CE8DA1D0F3E}">
      <dsp:nvSpPr>
        <dsp:cNvPr id="0" name=""/>
        <dsp:cNvSpPr/>
      </dsp:nvSpPr>
      <dsp:spPr>
        <a:xfrm>
          <a:off x="6457176" y="3715994"/>
          <a:ext cx="91440" cy="434505"/>
        </a:xfrm>
        <a:custGeom>
          <a:avLst/>
          <a:gdLst/>
          <a:ahLst/>
          <a:cxnLst/>
          <a:rect l="0" t="0" r="0" b="0"/>
          <a:pathLst>
            <a:path>
              <a:moveTo>
                <a:pt x="45720" y="0"/>
              </a:moveTo>
              <a:lnTo>
                <a:pt x="45720" y="4345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6D7A45-50FB-4ECB-B0BE-00BE3F8A600B}">
      <dsp:nvSpPr>
        <dsp:cNvPr id="0" name=""/>
        <dsp:cNvSpPr/>
      </dsp:nvSpPr>
      <dsp:spPr>
        <a:xfrm>
          <a:off x="6457176" y="2371466"/>
          <a:ext cx="91440" cy="395836"/>
        </a:xfrm>
        <a:custGeom>
          <a:avLst/>
          <a:gdLst/>
          <a:ahLst/>
          <a:cxnLst/>
          <a:rect l="0" t="0" r="0" b="0"/>
          <a:pathLst>
            <a:path>
              <a:moveTo>
                <a:pt x="45720" y="0"/>
              </a:moveTo>
              <a:lnTo>
                <a:pt x="45720" y="3958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7288DE-83D3-4EE7-82C1-6D0FA896319D}">
      <dsp:nvSpPr>
        <dsp:cNvPr id="0" name=""/>
        <dsp:cNvSpPr/>
      </dsp:nvSpPr>
      <dsp:spPr>
        <a:xfrm>
          <a:off x="4220394" y="949602"/>
          <a:ext cx="2282501" cy="473173"/>
        </a:xfrm>
        <a:custGeom>
          <a:avLst/>
          <a:gdLst/>
          <a:ahLst/>
          <a:cxnLst/>
          <a:rect l="0" t="0" r="0" b="0"/>
          <a:pathLst>
            <a:path>
              <a:moveTo>
                <a:pt x="0" y="0"/>
              </a:moveTo>
              <a:lnTo>
                <a:pt x="0" y="334771"/>
              </a:lnTo>
              <a:lnTo>
                <a:pt x="2282501" y="334771"/>
              </a:lnTo>
              <a:lnTo>
                <a:pt x="2282501" y="4731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B28AEF-9663-4694-A7A0-51F9662325ED}">
      <dsp:nvSpPr>
        <dsp:cNvPr id="0" name=""/>
        <dsp:cNvSpPr/>
      </dsp:nvSpPr>
      <dsp:spPr>
        <a:xfrm>
          <a:off x="3170910" y="2358583"/>
          <a:ext cx="1505984" cy="408719"/>
        </a:xfrm>
        <a:custGeom>
          <a:avLst/>
          <a:gdLst/>
          <a:ahLst/>
          <a:cxnLst/>
          <a:rect l="0" t="0" r="0" b="0"/>
          <a:pathLst>
            <a:path>
              <a:moveTo>
                <a:pt x="0" y="0"/>
              </a:moveTo>
              <a:lnTo>
                <a:pt x="0" y="270317"/>
              </a:lnTo>
              <a:lnTo>
                <a:pt x="1505984" y="270317"/>
              </a:lnTo>
              <a:lnTo>
                <a:pt x="1505984" y="4087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55C54E-D5D0-4F2F-AAD2-960D93F19840}">
      <dsp:nvSpPr>
        <dsp:cNvPr id="0" name=""/>
        <dsp:cNvSpPr/>
      </dsp:nvSpPr>
      <dsp:spPr>
        <a:xfrm>
          <a:off x="2850894" y="2358583"/>
          <a:ext cx="320016" cy="408719"/>
        </a:xfrm>
        <a:custGeom>
          <a:avLst/>
          <a:gdLst/>
          <a:ahLst/>
          <a:cxnLst/>
          <a:rect l="0" t="0" r="0" b="0"/>
          <a:pathLst>
            <a:path>
              <a:moveTo>
                <a:pt x="320016" y="0"/>
              </a:moveTo>
              <a:lnTo>
                <a:pt x="320016" y="270317"/>
              </a:lnTo>
              <a:lnTo>
                <a:pt x="0" y="270317"/>
              </a:lnTo>
              <a:lnTo>
                <a:pt x="0" y="4087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2B9AF5-64FE-4F09-BB87-FC81420F4951}">
      <dsp:nvSpPr>
        <dsp:cNvPr id="0" name=""/>
        <dsp:cNvSpPr/>
      </dsp:nvSpPr>
      <dsp:spPr>
        <a:xfrm>
          <a:off x="3170910" y="949602"/>
          <a:ext cx="1049484" cy="460290"/>
        </a:xfrm>
        <a:custGeom>
          <a:avLst/>
          <a:gdLst/>
          <a:ahLst/>
          <a:cxnLst/>
          <a:rect l="0" t="0" r="0" b="0"/>
          <a:pathLst>
            <a:path>
              <a:moveTo>
                <a:pt x="1049484" y="0"/>
              </a:moveTo>
              <a:lnTo>
                <a:pt x="1049484" y="321888"/>
              </a:lnTo>
              <a:lnTo>
                <a:pt x="0" y="321888"/>
              </a:lnTo>
              <a:lnTo>
                <a:pt x="0" y="4602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BB220F-F810-49DE-AF72-EF1903948437}">
      <dsp:nvSpPr>
        <dsp:cNvPr id="0" name=""/>
        <dsp:cNvSpPr/>
      </dsp:nvSpPr>
      <dsp:spPr>
        <a:xfrm>
          <a:off x="829270" y="949602"/>
          <a:ext cx="3391124" cy="460290"/>
        </a:xfrm>
        <a:custGeom>
          <a:avLst/>
          <a:gdLst/>
          <a:ahLst/>
          <a:cxnLst/>
          <a:rect l="0" t="0" r="0" b="0"/>
          <a:pathLst>
            <a:path>
              <a:moveTo>
                <a:pt x="3391124" y="0"/>
              </a:moveTo>
              <a:lnTo>
                <a:pt x="3391124" y="321888"/>
              </a:lnTo>
              <a:lnTo>
                <a:pt x="0" y="321888"/>
              </a:lnTo>
              <a:lnTo>
                <a:pt x="0" y="4602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28D844-4AE5-4E2E-8EE8-496A34D07688}">
      <dsp:nvSpPr>
        <dsp:cNvPr id="0" name=""/>
        <dsp:cNvSpPr/>
      </dsp:nvSpPr>
      <dsp:spPr>
        <a:xfrm>
          <a:off x="3473394" y="911"/>
          <a:ext cx="1494000" cy="948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04C7E8-4C78-4061-8567-6D0B52F16A1E}">
      <dsp:nvSpPr>
        <dsp:cNvPr id="0" name=""/>
        <dsp:cNvSpPr/>
      </dsp:nvSpPr>
      <dsp:spPr>
        <a:xfrm>
          <a:off x="3639394" y="158612"/>
          <a:ext cx="1494000" cy="948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AmeriCorps</a:t>
          </a:r>
        </a:p>
        <a:p>
          <a:pPr marL="0" lvl="0" indent="0" algn="ctr" defTabSz="622300">
            <a:lnSpc>
              <a:spcPct val="90000"/>
            </a:lnSpc>
            <a:spcBef>
              <a:spcPct val="0"/>
            </a:spcBef>
            <a:spcAft>
              <a:spcPct val="35000"/>
            </a:spcAft>
            <a:buNone/>
          </a:pPr>
          <a:r>
            <a:rPr lang="en-US" sz="1400" kern="1200" dirty="0"/>
            <a:t>Washington, DC</a:t>
          </a:r>
        </a:p>
      </dsp:txBody>
      <dsp:txXfrm>
        <a:off x="3667180" y="186398"/>
        <a:ext cx="1438428" cy="893118"/>
      </dsp:txXfrm>
    </dsp:sp>
    <dsp:sp modelId="{5B865538-D2ED-4FE0-989B-3DF860C70C16}">
      <dsp:nvSpPr>
        <dsp:cNvPr id="0" name=""/>
        <dsp:cNvSpPr/>
      </dsp:nvSpPr>
      <dsp:spPr>
        <a:xfrm>
          <a:off x="82269" y="1409893"/>
          <a:ext cx="1494000" cy="948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CF1670-4C15-4F61-B592-BAF042F36294}">
      <dsp:nvSpPr>
        <dsp:cNvPr id="0" name=""/>
        <dsp:cNvSpPr/>
      </dsp:nvSpPr>
      <dsp:spPr>
        <a:xfrm>
          <a:off x="248269" y="1567593"/>
          <a:ext cx="1494000" cy="948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AmeriCorps National</a:t>
          </a:r>
        </a:p>
        <a:p>
          <a:pPr marL="0" lvl="0" indent="0" algn="ctr" defTabSz="622300">
            <a:lnSpc>
              <a:spcPct val="90000"/>
            </a:lnSpc>
            <a:spcBef>
              <a:spcPct val="0"/>
            </a:spcBef>
            <a:spcAft>
              <a:spcPct val="35000"/>
            </a:spcAft>
            <a:buNone/>
          </a:pPr>
          <a:r>
            <a:rPr lang="en-US" sz="1400" kern="1200"/>
            <a:t>Multi-State</a:t>
          </a:r>
        </a:p>
      </dsp:txBody>
      <dsp:txXfrm>
        <a:off x="276055" y="1595379"/>
        <a:ext cx="1438428" cy="893118"/>
      </dsp:txXfrm>
    </dsp:sp>
    <dsp:sp modelId="{5205C2BE-83FE-48D4-9507-3CECD4277C51}">
      <dsp:nvSpPr>
        <dsp:cNvPr id="0" name=""/>
        <dsp:cNvSpPr/>
      </dsp:nvSpPr>
      <dsp:spPr>
        <a:xfrm>
          <a:off x="2423910" y="1409893"/>
          <a:ext cx="1494000" cy="948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B5A26D-E7DC-4F16-ADC6-968CE18015F6}">
      <dsp:nvSpPr>
        <dsp:cNvPr id="0" name=""/>
        <dsp:cNvSpPr/>
      </dsp:nvSpPr>
      <dsp:spPr>
        <a:xfrm>
          <a:off x="2589910" y="1567593"/>
          <a:ext cx="1494000" cy="948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AmeriCorps</a:t>
          </a:r>
        </a:p>
        <a:p>
          <a:pPr marL="0" lvl="0" indent="0" algn="ctr" defTabSz="622300">
            <a:lnSpc>
              <a:spcPct val="90000"/>
            </a:lnSpc>
            <a:spcBef>
              <a:spcPct val="0"/>
            </a:spcBef>
            <a:spcAft>
              <a:spcPct val="35000"/>
            </a:spcAft>
            <a:buNone/>
          </a:pPr>
          <a:r>
            <a:rPr lang="en-US" sz="1400" b="1" kern="1200" dirty="0"/>
            <a:t>Regional Office</a:t>
          </a:r>
        </a:p>
        <a:p>
          <a:pPr marL="0" lvl="0" indent="0" algn="ctr" defTabSz="622300">
            <a:lnSpc>
              <a:spcPct val="90000"/>
            </a:lnSpc>
            <a:spcBef>
              <a:spcPct val="0"/>
            </a:spcBef>
            <a:spcAft>
              <a:spcPct val="35000"/>
            </a:spcAft>
            <a:buNone/>
          </a:pPr>
          <a:r>
            <a:rPr lang="en-US" sz="1400" kern="1200" dirty="0"/>
            <a:t>Los Angeles, CA</a:t>
          </a:r>
        </a:p>
      </dsp:txBody>
      <dsp:txXfrm>
        <a:off x="2617696" y="1595379"/>
        <a:ext cx="1438428" cy="893118"/>
      </dsp:txXfrm>
    </dsp:sp>
    <dsp:sp modelId="{5C90E269-2D0C-4BE7-9A95-6E59CB12600E}">
      <dsp:nvSpPr>
        <dsp:cNvPr id="0" name=""/>
        <dsp:cNvSpPr/>
      </dsp:nvSpPr>
      <dsp:spPr>
        <a:xfrm>
          <a:off x="2103893" y="2767303"/>
          <a:ext cx="1494000" cy="948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000137-B817-41F9-A4A4-F5F8A420B00D}">
      <dsp:nvSpPr>
        <dsp:cNvPr id="0" name=""/>
        <dsp:cNvSpPr/>
      </dsp:nvSpPr>
      <dsp:spPr>
        <a:xfrm>
          <a:off x="2269893" y="2925003"/>
          <a:ext cx="1494000" cy="948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AmeriCorps </a:t>
          </a:r>
        </a:p>
        <a:p>
          <a:pPr marL="0" lvl="0" indent="0" algn="ctr" defTabSz="622300">
            <a:lnSpc>
              <a:spcPct val="90000"/>
            </a:lnSpc>
            <a:spcBef>
              <a:spcPct val="0"/>
            </a:spcBef>
            <a:spcAft>
              <a:spcPct val="35000"/>
            </a:spcAft>
            <a:buNone/>
          </a:pPr>
          <a:r>
            <a:rPr lang="en-US" sz="1400" b="1" kern="1200" dirty="0"/>
            <a:t>VISTA</a:t>
          </a:r>
        </a:p>
        <a:p>
          <a:pPr marL="0" lvl="0" indent="0" algn="ctr" defTabSz="622300">
            <a:lnSpc>
              <a:spcPct val="90000"/>
            </a:lnSpc>
            <a:spcBef>
              <a:spcPct val="0"/>
            </a:spcBef>
            <a:spcAft>
              <a:spcPct val="35000"/>
            </a:spcAft>
            <a:buNone/>
          </a:pPr>
          <a:r>
            <a:rPr lang="en-US" sz="1400" kern="1200" dirty="0"/>
            <a:t>Statewide</a:t>
          </a:r>
        </a:p>
      </dsp:txBody>
      <dsp:txXfrm>
        <a:off x="2297679" y="2952789"/>
        <a:ext cx="1438428" cy="893118"/>
      </dsp:txXfrm>
    </dsp:sp>
    <dsp:sp modelId="{A654A384-0849-44E6-BE6E-A187E6211C13}">
      <dsp:nvSpPr>
        <dsp:cNvPr id="0" name=""/>
        <dsp:cNvSpPr/>
      </dsp:nvSpPr>
      <dsp:spPr>
        <a:xfrm>
          <a:off x="3929894" y="2767303"/>
          <a:ext cx="1494000" cy="948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AAF9C5-F1D9-4573-824B-B3782EF79F95}">
      <dsp:nvSpPr>
        <dsp:cNvPr id="0" name=""/>
        <dsp:cNvSpPr/>
      </dsp:nvSpPr>
      <dsp:spPr>
        <a:xfrm>
          <a:off x="4095894" y="2925003"/>
          <a:ext cx="1494000" cy="948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AmeriCorps Seniors</a:t>
          </a:r>
        </a:p>
        <a:p>
          <a:pPr marL="0" lvl="0" indent="0" algn="ctr" defTabSz="622300">
            <a:lnSpc>
              <a:spcPct val="90000"/>
            </a:lnSpc>
            <a:spcBef>
              <a:spcPct val="0"/>
            </a:spcBef>
            <a:spcAft>
              <a:spcPct val="35000"/>
            </a:spcAft>
            <a:buNone/>
          </a:pPr>
          <a:r>
            <a:rPr lang="en-US" sz="1400" kern="1200" dirty="0"/>
            <a:t>Statewide</a:t>
          </a:r>
        </a:p>
      </dsp:txBody>
      <dsp:txXfrm>
        <a:off x="4123680" y="2952789"/>
        <a:ext cx="1438428" cy="893118"/>
      </dsp:txXfrm>
    </dsp:sp>
    <dsp:sp modelId="{46AB6D13-16D9-4582-A5F3-C8025EC54FF1}">
      <dsp:nvSpPr>
        <dsp:cNvPr id="0" name=""/>
        <dsp:cNvSpPr/>
      </dsp:nvSpPr>
      <dsp:spPr>
        <a:xfrm>
          <a:off x="5755895" y="1422776"/>
          <a:ext cx="1494000" cy="948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FFDE5D-2E21-4B4B-8C91-3322BC09C242}">
      <dsp:nvSpPr>
        <dsp:cNvPr id="0" name=""/>
        <dsp:cNvSpPr/>
      </dsp:nvSpPr>
      <dsp:spPr>
        <a:xfrm>
          <a:off x="5921895" y="1580476"/>
          <a:ext cx="1494000" cy="948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Serve Washington</a:t>
          </a:r>
        </a:p>
        <a:p>
          <a:pPr marL="0" lvl="0" indent="0" algn="ctr" defTabSz="622300">
            <a:lnSpc>
              <a:spcPct val="90000"/>
            </a:lnSpc>
            <a:spcBef>
              <a:spcPct val="0"/>
            </a:spcBef>
            <a:spcAft>
              <a:spcPct val="35000"/>
            </a:spcAft>
            <a:buNone/>
          </a:pPr>
          <a:r>
            <a:rPr lang="en-US" sz="1400" kern="1200"/>
            <a:t>Olympia, WA</a:t>
          </a:r>
        </a:p>
      </dsp:txBody>
      <dsp:txXfrm>
        <a:off x="5949681" y="1608262"/>
        <a:ext cx="1438428" cy="893118"/>
      </dsp:txXfrm>
    </dsp:sp>
    <dsp:sp modelId="{E99E36FA-6565-486B-9D6B-0929182EF299}">
      <dsp:nvSpPr>
        <dsp:cNvPr id="0" name=""/>
        <dsp:cNvSpPr/>
      </dsp:nvSpPr>
      <dsp:spPr>
        <a:xfrm>
          <a:off x="5755895" y="2767303"/>
          <a:ext cx="1494000" cy="9486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D87206-0707-4BCB-94BE-716B276C4CE0}">
      <dsp:nvSpPr>
        <dsp:cNvPr id="0" name=""/>
        <dsp:cNvSpPr/>
      </dsp:nvSpPr>
      <dsp:spPr>
        <a:xfrm>
          <a:off x="5921895" y="2925003"/>
          <a:ext cx="1494000" cy="94869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AmeriCorps </a:t>
          </a:r>
        </a:p>
        <a:p>
          <a:pPr marL="0" lvl="0" indent="0" algn="ctr" defTabSz="622300">
            <a:lnSpc>
              <a:spcPct val="90000"/>
            </a:lnSpc>
            <a:spcBef>
              <a:spcPct val="0"/>
            </a:spcBef>
            <a:spcAft>
              <a:spcPct val="35000"/>
            </a:spcAft>
            <a:buNone/>
          </a:pPr>
          <a:r>
            <a:rPr lang="en-US" sz="1400" b="1" kern="1200" dirty="0"/>
            <a:t>State</a:t>
          </a:r>
        </a:p>
        <a:p>
          <a:pPr marL="0" lvl="0" indent="0" algn="ctr" defTabSz="622300">
            <a:lnSpc>
              <a:spcPct val="90000"/>
            </a:lnSpc>
            <a:spcBef>
              <a:spcPct val="0"/>
            </a:spcBef>
            <a:spcAft>
              <a:spcPct val="35000"/>
            </a:spcAft>
            <a:buNone/>
          </a:pPr>
          <a:r>
            <a:rPr lang="en-US" sz="1400" kern="1200" dirty="0"/>
            <a:t>Statewide</a:t>
          </a:r>
        </a:p>
      </dsp:txBody>
      <dsp:txXfrm>
        <a:off x="5949681" y="2952789"/>
        <a:ext cx="1438428" cy="893118"/>
      </dsp:txXfrm>
    </dsp:sp>
    <dsp:sp modelId="{2B481DCB-A806-4B2F-8AA2-9E61C455A366}">
      <dsp:nvSpPr>
        <dsp:cNvPr id="0" name=""/>
        <dsp:cNvSpPr/>
      </dsp:nvSpPr>
      <dsp:spPr>
        <a:xfrm>
          <a:off x="5755895" y="4150499"/>
          <a:ext cx="1494000" cy="948690"/>
        </a:xfrm>
        <a:prstGeom prst="ellipse">
          <a:avLst/>
        </a:prstGeom>
        <a:solidFill>
          <a:schemeClr val="accent2"/>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F925A0-7DD7-4B4E-87A0-8A14088BAC2C}">
      <dsp:nvSpPr>
        <dsp:cNvPr id="0" name=""/>
        <dsp:cNvSpPr/>
      </dsp:nvSpPr>
      <dsp:spPr>
        <a:xfrm>
          <a:off x="5921895" y="4308199"/>
          <a:ext cx="1494000" cy="948690"/>
        </a:xfrm>
        <a:prstGeom prst="ellipse">
          <a:avLst/>
        </a:prstGeom>
        <a:solidFill>
          <a:schemeClr val="lt1">
            <a:alpha val="90000"/>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Subgrantees</a:t>
          </a:r>
        </a:p>
        <a:p>
          <a:pPr marL="0" lvl="0" indent="0" algn="ctr" defTabSz="622300">
            <a:lnSpc>
              <a:spcPct val="90000"/>
            </a:lnSpc>
            <a:spcBef>
              <a:spcPct val="0"/>
            </a:spcBef>
            <a:spcAft>
              <a:spcPct val="35000"/>
            </a:spcAft>
            <a:buNone/>
          </a:pPr>
          <a:r>
            <a:rPr lang="en-US" sz="1400" b="1" kern="1200"/>
            <a:t>(You!)</a:t>
          </a:r>
        </a:p>
      </dsp:txBody>
      <dsp:txXfrm>
        <a:off x="6140686" y="4447131"/>
        <a:ext cx="1056418" cy="6708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57B5C-4A50-4B78-B81F-F4BC4931982D}">
      <dsp:nvSpPr>
        <dsp:cNvPr id="0" name=""/>
        <dsp:cNvSpPr/>
      </dsp:nvSpPr>
      <dsp:spPr>
        <a:xfrm rot="5400000">
          <a:off x="3699634" y="-1429026"/>
          <a:ext cx="795243" cy="3856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Volunteers Recruited and Managed</a:t>
          </a:r>
        </a:p>
      </dsp:txBody>
      <dsp:txXfrm rot="-5400000">
        <a:off x="2169136" y="140293"/>
        <a:ext cx="3817420" cy="717601"/>
      </dsp:txXfrm>
    </dsp:sp>
    <dsp:sp modelId="{4CBB645A-C7FA-4AF4-AD57-AD1465A80FB4}">
      <dsp:nvSpPr>
        <dsp:cNvPr id="0" name=""/>
        <dsp:cNvSpPr/>
      </dsp:nvSpPr>
      <dsp:spPr>
        <a:xfrm>
          <a:off x="0" y="2066"/>
          <a:ext cx="2169135" cy="994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50,570</a:t>
          </a:r>
        </a:p>
      </dsp:txBody>
      <dsp:txXfrm>
        <a:off x="48526" y="50592"/>
        <a:ext cx="2072083" cy="897001"/>
      </dsp:txXfrm>
    </dsp:sp>
    <dsp:sp modelId="{4016F988-DFD1-4D93-A325-DF6D0363337D}">
      <dsp:nvSpPr>
        <dsp:cNvPr id="0" name=""/>
        <dsp:cNvSpPr/>
      </dsp:nvSpPr>
      <dsp:spPr>
        <a:xfrm rot="5400000">
          <a:off x="3699634" y="-385270"/>
          <a:ext cx="795243" cy="3856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Volunteer Hours</a:t>
          </a:r>
        </a:p>
      </dsp:txBody>
      <dsp:txXfrm rot="-5400000">
        <a:off x="2169136" y="1184049"/>
        <a:ext cx="3817420" cy="717601"/>
      </dsp:txXfrm>
    </dsp:sp>
    <dsp:sp modelId="{D25481E3-DE36-4F3A-AB25-8EF19C536BFD}">
      <dsp:nvSpPr>
        <dsp:cNvPr id="0" name=""/>
        <dsp:cNvSpPr/>
      </dsp:nvSpPr>
      <dsp:spPr>
        <a:xfrm>
          <a:off x="0" y="1045823"/>
          <a:ext cx="2169135" cy="994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3,200,424</a:t>
          </a:r>
        </a:p>
      </dsp:txBody>
      <dsp:txXfrm>
        <a:off x="48526" y="1094349"/>
        <a:ext cx="2072083" cy="897001"/>
      </dsp:txXfrm>
    </dsp:sp>
    <dsp:sp modelId="{BB642AE2-B1B3-4787-8AD6-FC25655142D5}">
      <dsp:nvSpPr>
        <dsp:cNvPr id="0" name=""/>
        <dsp:cNvSpPr/>
      </dsp:nvSpPr>
      <dsp:spPr>
        <a:xfrm rot="5400000">
          <a:off x="3699634" y="658486"/>
          <a:ext cx="795243" cy="3856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Children and Youth Served</a:t>
          </a:r>
        </a:p>
      </dsp:txBody>
      <dsp:txXfrm rot="-5400000">
        <a:off x="2169136" y="2227806"/>
        <a:ext cx="3817420" cy="717601"/>
      </dsp:txXfrm>
    </dsp:sp>
    <dsp:sp modelId="{D63CB13E-B809-436D-B277-1F5937596D49}">
      <dsp:nvSpPr>
        <dsp:cNvPr id="0" name=""/>
        <dsp:cNvSpPr/>
      </dsp:nvSpPr>
      <dsp:spPr>
        <a:xfrm>
          <a:off x="0" y="2089579"/>
          <a:ext cx="2169135" cy="994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38,635</a:t>
          </a:r>
        </a:p>
      </dsp:txBody>
      <dsp:txXfrm>
        <a:off x="48526" y="2138105"/>
        <a:ext cx="2072083" cy="897001"/>
      </dsp:txXfrm>
    </dsp:sp>
    <dsp:sp modelId="{A8F17D9C-CFFE-4350-AF88-CB58819C7046}">
      <dsp:nvSpPr>
        <dsp:cNvPr id="0" name=""/>
        <dsp:cNvSpPr/>
      </dsp:nvSpPr>
      <dsp:spPr>
        <a:xfrm rot="5400000">
          <a:off x="3699634" y="1702242"/>
          <a:ext cx="795243" cy="385624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Acres of Public Land Supported</a:t>
          </a:r>
        </a:p>
      </dsp:txBody>
      <dsp:txXfrm rot="-5400000">
        <a:off x="2169136" y="3271562"/>
        <a:ext cx="3817420" cy="717601"/>
      </dsp:txXfrm>
    </dsp:sp>
    <dsp:sp modelId="{172656C1-6C81-4E3B-B1D4-12D9C8911BF9}">
      <dsp:nvSpPr>
        <dsp:cNvPr id="0" name=""/>
        <dsp:cNvSpPr/>
      </dsp:nvSpPr>
      <dsp:spPr>
        <a:xfrm>
          <a:off x="0" y="3133336"/>
          <a:ext cx="2169135" cy="9940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a:t>7,565</a:t>
          </a:r>
        </a:p>
      </dsp:txBody>
      <dsp:txXfrm>
        <a:off x="48526" y="3181862"/>
        <a:ext cx="2072083" cy="8970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23712-AD63-4BC2-BDC1-1FBFFA732104}">
      <dsp:nvSpPr>
        <dsp:cNvPr id="0" name=""/>
        <dsp:cNvSpPr/>
      </dsp:nvSpPr>
      <dsp:spPr>
        <a:xfrm>
          <a:off x="1462523" y="661144"/>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Roll from planning grant directly into operational grant  Program Year 24-25</a:t>
          </a:r>
        </a:p>
      </dsp:txBody>
      <dsp:txXfrm>
        <a:off x="1496136" y="694757"/>
        <a:ext cx="2228069" cy="1080421"/>
      </dsp:txXfrm>
    </dsp:sp>
    <dsp:sp modelId="{F7AE4ADE-AD5F-4F7E-AD53-8F44E7621D06}">
      <dsp:nvSpPr>
        <dsp:cNvPr id="0" name=""/>
        <dsp:cNvSpPr/>
      </dsp:nvSpPr>
      <dsp:spPr>
        <a:xfrm rot="19457599">
          <a:off x="3651544" y="884805"/>
          <a:ext cx="1130666" cy="40429"/>
        </a:xfrm>
        <a:custGeom>
          <a:avLst/>
          <a:gdLst/>
          <a:ahLst/>
          <a:cxnLst/>
          <a:rect l="0" t="0" r="0" b="0"/>
          <a:pathLst>
            <a:path>
              <a:moveTo>
                <a:pt x="0" y="20214"/>
              </a:moveTo>
              <a:lnTo>
                <a:pt x="113066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8611" y="876753"/>
        <a:ext cx="56533" cy="56533"/>
      </dsp:txXfrm>
    </dsp:sp>
    <dsp:sp modelId="{28ED5C02-EA1E-417C-AE8E-0002E2465999}">
      <dsp:nvSpPr>
        <dsp:cNvPr id="0" name=""/>
        <dsp:cNvSpPr/>
      </dsp:nvSpPr>
      <dsp:spPr>
        <a:xfrm>
          <a:off x="4675937" y="1247"/>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Fall 2023</a:t>
          </a:r>
        </a:p>
      </dsp:txBody>
      <dsp:txXfrm>
        <a:off x="4709550" y="34860"/>
        <a:ext cx="2228069" cy="1080421"/>
      </dsp:txXfrm>
    </dsp:sp>
    <dsp:sp modelId="{E00D73C4-7148-4AD9-A6E5-5B038AF2C398}">
      <dsp:nvSpPr>
        <dsp:cNvPr id="0" name=""/>
        <dsp:cNvSpPr/>
      </dsp:nvSpPr>
      <dsp:spPr>
        <a:xfrm>
          <a:off x="6971232" y="554856"/>
          <a:ext cx="918118" cy="40429"/>
        </a:xfrm>
        <a:custGeom>
          <a:avLst/>
          <a:gdLst/>
          <a:ahLst/>
          <a:cxnLst/>
          <a:rect l="0" t="0" r="0" b="0"/>
          <a:pathLst>
            <a:path>
              <a:moveTo>
                <a:pt x="0" y="20214"/>
              </a:moveTo>
              <a:lnTo>
                <a:pt x="918118"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7339" y="552118"/>
        <a:ext cx="45905" cy="45905"/>
      </dsp:txXfrm>
    </dsp:sp>
    <dsp:sp modelId="{734C961A-0772-4514-A7A5-D4E8511EE306}">
      <dsp:nvSpPr>
        <dsp:cNvPr id="0" name=""/>
        <dsp:cNvSpPr/>
      </dsp:nvSpPr>
      <dsp:spPr>
        <a:xfrm>
          <a:off x="7889351" y="1247"/>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Competitive Competition</a:t>
          </a:r>
        </a:p>
      </dsp:txBody>
      <dsp:txXfrm>
        <a:off x="7922964" y="34860"/>
        <a:ext cx="2228069" cy="1080421"/>
      </dsp:txXfrm>
    </dsp:sp>
    <dsp:sp modelId="{67624C00-BEFE-40AD-A35F-CA47D870A96B}">
      <dsp:nvSpPr>
        <dsp:cNvPr id="0" name=""/>
        <dsp:cNvSpPr/>
      </dsp:nvSpPr>
      <dsp:spPr>
        <a:xfrm rot="2142401">
          <a:off x="3651544" y="1544702"/>
          <a:ext cx="1130666" cy="40429"/>
        </a:xfrm>
        <a:custGeom>
          <a:avLst/>
          <a:gdLst/>
          <a:ahLst/>
          <a:cxnLst/>
          <a:rect l="0" t="0" r="0" b="0"/>
          <a:pathLst>
            <a:path>
              <a:moveTo>
                <a:pt x="0" y="20214"/>
              </a:moveTo>
              <a:lnTo>
                <a:pt x="113066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8611" y="1536651"/>
        <a:ext cx="56533" cy="56533"/>
      </dsp:txXfrm>
    </dsp:sp>
    <dsp:sp modelId="{980958E0-E389-47D8-AC28-358D783E5CA5}">
      <dsp:nvSpPr>
        <dsp:cNvPr id="0" name=""/>
        <dsp:cNvSpPr/>
      </dsp:nvSpPr>
      <dsp:spPr>
        <a:xfrm>
          <a:off x="4675937" y="1321042"/>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Spring 2024</a:t>
          </a:r>
        </a:p>
      </dsp:txBody>
      <dsp:txXfrm>
        <a:off x="4709550" y="1354655"/>
        <a:ext cx="2228069" cy="1080421"/>
      </dsp:txXfrm>
    </dsp:sp>
    <dsp:sp modelId="{68526FEB-6E06-4FE1-9F5D-7F0D735E6ADC}">
      <dsp:nvSpPr>
        <dsp:cNvPr id="0" name=""/>
        <dsp:cNvSpPr/>
      </dsp:nvSpPr>
      <dsp:spPr>
        <a:xfrm>
          <a:off x="6971232" y="1874651"/>
          <a:ext cx="918118" cy="40429"/>
        </a:xfrm>
        <a:custGeom>
          <a:avLst/>
          <a:gdLst/>
          <a:ahLst/>
          <a:cxnLst/>
          <a:rect l="0" t="0" r="0" b="0"/>
          <a:pathLst>
            <a:path>
              <a:moveTo>
                <a:pt x="0" y="20214"/>
              </a:moveTo>
              <a:lnTo>
                <a:pt x="918118"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7339" y="1871913"/>
        <a:ext cx="45905" cy="45905"/>
      </dsp:txXfrm>
    </dsp:sp>
    <dsp:sp modelId="{E56ABF5B-0033-483F-94D1-B80773B8201C}">
      <dsp:nvSpPr>
        <dsp:cNvPr id="0" name=""/>
        <dsp:cNvSpPr/>
      </dsp:nvSpPr>
      <dsp:spPr>
        <a:xfrm>
          <a:off x="7889351" y="1321042"/>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Formula Competition </a:t>
          </a:r>
        </a:p>
      </dsp:txBody>
      <dsp:txXfrm>
        <a:off x="7922964" y="1354655"/>
        <a:ext cx="2228069" cy="1080421"/>
      </dsp:txXfrm>
    </dsp:sp>
    <dsp:sp modelId="{38427688-1CEF-47AD-8EB6-E0266620B548}">
      <dsp:nvSpPr>
        <dsp:cNvPr id="0" name=""/>
        <dsp:cNvSpPr/>
      </dsp:nvSpPr>
      <dsp:spPr>
        <a:xfrm>
          <a:off x="1462523" y="3300735"/>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Gap year between planning grant and operational grant  Program Year 25-26</a:t>
          </a:r>
        </a:p>
      </dsp:txBody>
      <dsp:txXfrm>
        <a:off x="1496136" y="3334348"/>
        <a:ext cx="2228069" cy="1080421"/>
      </dsp:txXfrm>
    </dsp:sp>
    <dsp:sp modelId="{3A001654-CED7-47BD-A97E-B7C12C131035}">
      <dsp:nvSpPr>
        <dsp:cNvPr id="0" name=""/>
        <dsp:cNvSpPr/>
      </dsp:nvSpPr>
      <dsp:spPr>
        <a:xfrm rot="19457599">
          <a:off x="3651544" y="3524395"/>
          <a:ext cx="1130666" cy="40429"/>
        </a:xfrm>
        <a:custGeom>
          <a:avLst/>
          <a:gdLst/>
          <a:ahLst/>
          <a:cxnLst/>
          <a:rect l="0" t="0" r="0" b="0"/>
          <a:pathLst>
            <a:path>
              <a:moveTo>
                <a:pt x="0" y="20214"/>
              </a:moveTo>
              <a:lnTo>
                <a:pt x="113066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8611" y="3516343"/>
        <a:ext cx="56533" cy="56533"/>
      </dsp:txXfrm>
    </dsp:sp>
    <dsp:sp modelId="{41F4D8F8-4100-4854-811E-1F6D1E36F0AC}">
      <dsp:nvSpPr>
        <dsp:cNvPr id="0" name=""/>
        <dsp:cNvSpPr/>
      </dsp:nvSpPr>
      <dsp:spPr>
        <a:xfrm>
          <a:off x="4675937" y="2640837"/>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Fall 2024</a:t>
          </a:r>
        </a:p>
      </dsp:txBody>
      <dsp:txXfrm>
        <a:off x="4709550" y="2674450"/>
        <a:ext cx="2228069" cy="1080421"/>
      </dsp:txXfrm>
    </dsp:sp>
    <dsp:sp modelId="{31C31BD9-0221-4B8B-BE01-7D9349F3D5D4}">
      <dsp:nvSpPr>
        <dsp:cNvPr id="0" name=""/>
        <dsp:cNvSpPr/>
      </dsp:nvSpPr>
      <dsp:spPr>
        <a:xfrm>
          <a:off x="6971232" y="3194446"/>
          <a:ext cx="918118" cy="40429"/>
        </a:xfrm>
        <a:custGeom>
          <a:avLst/>
          <a:gdLst/>
          <a:ahLst/>
          <a:cxnLst/>
          <a:rect l="0" t="0" r="0" b="0"/>
          <a:pathLst>
            <a:path>
              <a:moveTo>
                <a:pt x="0" y="20214"/>
              </a:moveTo>
              <a:lnTo>
                <a:pt x="918118"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7339" y="3191708"/>
        <a:ext cx="45905" cy="45905"/>
      </dsp:txXfrm>
    </dsp:sp>
    <dsp:sp modelId="{B886F17C-3A12-4E11-BDD2-3FB045375082}">
      <dsp:nvSpPr>
        <dsp:cNvPr id="0" name=""/>
        <dsp:cNvSpPr/>
      </dsp:nvSpPr>
      <dsp:spPr>
        <a:xfrm>
          <a:off x="7889351" y="2640837"/>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Competitive  Competition</a:t>
          </a:r>
        </a:p>
      </dsp:txBody>
      <dsp:txXfrm>
        <a:off x="7922964" y="2674450"/>
        <a:ext cx="2228069" cy="1080421"/>
      </dsp:txXfrm>
    </dsp:sp>
    <dsp:sp modelId="{A7DA0290-656A-4CED-8DC1-70437A3DDAA0}">
      <dsp:nvSpPr>
        <dsp:cNvPr id="0" name=""/>
        <dsp:cNvSpPr/>
      </dsp:nvSpPr>
      <dsp:spPr>
        <a:xfrm rot="2142401">
          <a:off x="3651544" y="4184292"/>
          <a:ext cx="1130666" cy="40429"/>
        </a:xfrm>
        <a:custGeom>
          <a:avLst/>
          <a:gdLst/>
          <a:ahLst/>
          <a:cxnLst/>
          <a:rect l="0" t="0" r="0" b="0"/>
          <a:pathLst>
            <a:path>
              <a:moveTo>
                <a:pt x="0" y="20214"/>
              </a:moveTo>
              <a:lnTo>
                <a:pt x="1130666" y="202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188611" y="4176241"/>
        <a:ext cx="56533" cy="56533"/>
      </dsp:txXfrm>
    </dsp:sp>
    <dsp:sp modelId="{C36981A5-1275-4D54-B8A5-411C9DDCA89F}">
      <dsp:nvSpPr>
        <dsp:cNvPr id="0" name=""/>
        <dsp:cNvSpPr/>
      </dsp:nvSpPr>
      <dsp:spPr>
        <a:xfrm>
          <a:off x="4675937" y="3960632"/>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Spring 2025</a:t>
          </a:r>
        </a:p>
      </dsp:txBody>
      <dsp:txXfrm>
        <a:off x="4709550" y="3994245"/>
        <a:ext cx="2228069" cy="1080421"/>
      </dsp:txXfrm>
    </dsp:sp>
    <dsp:sp modelId="{CBBDD925-772D-45EE-9FD5-EBB9E7CB14AF}">
      <dsp:nvSpPr>
        <dsp:cNvPr id="0" name=""/>
        <dsp:cNvSpPr/>
      </dsp:nvSpPr>
      <dsp:spPr>
        <a:xfrm>
          <a:off x="6971232" y="4514241"/>
          <a:ext cx="918118" cy="40429"/>
        </a:xfrm>
        <a:custGeom>
          <a:avLst/>
          <a:gdLst/>
          <a:ahLst/>
          <a:cxnLst/>
          <a:rect l="0" t="0" r="0" b="0"/>
          <a:pathLst>
            <a:path>
              <a:moveTo>
                <a:pt x="0" y="20214"/>
              </a:moveTo>
              <a:lnTo>
                <a:pt x="918118" y="202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07339" y="4511503"/>
        <a:ext cx="45905" cy="45905"/>
      </dsp:txXfrm>
    </dsp:sp>
    <dsp:sp modelId="{36A5A30F-E3A4-48D3-8B64-1F7E66A007EC}">
      <dsp:nvSpPr>
        <dsp:cNvPr id="0" name=""/>
        <dsp:cNvSpPr/>
      </dsp:nvSpPr>
      <dsp:spPr>
        <a:xfrm>
          <a:off x="7889351" y="3960632"/>
          <a:ext cx="2295295" cy="1147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Formula Competition</a:t>
          </a:r>
        </a:p>
      </dsp:txBody>
      <dsp:txXfrm>
        <a:off x="7922964" y="3994245"/>
        <a:ext cx="2228069" cy="108042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A2987-EA2B-4456-B000-97A2D206CDF6}" type="datetimeFigureOut">
              <a:rPr lang="en-US" smtClean="0"/>
              <a:t>8/9/2023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29CDA8-1E46-4B46-BA2E-44665794B02E}" type="slidenum">
              <a:rPr lang="en-US" smtClean="0"/>
              <a:t>‹#›</a:t>
            </a:fld>
            <a:endParaRPr lang="en-US"/>
          </a:p>
        </p:txBody>
      </p:sp>
    </p:spTree>
    <p:extLst>
      <p:ext uri="{BB962C8B-B14F-4D97-AF65-F5344CB8AC3E}">
        <p14:creationId xmlns:p14="http://schemas.microsoft.com/office/powerpoint/2010/main" val="174981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9CDA8-1E46-4B46-BA2E-44665794B02E}" type="slidenum">
              <a:rPr lang="en-US" smtClean="0"/>
              <a:t>3</a:t>
            </a:fld>
            <a:endParaRPr lang="en-US"/>
          </a:p>
        </p:txBody>
      </p:sp>
    </p:spTree>
    <p:extLst>
      <p:ext uri="{BB962C8B-B14F-4D97-AF65-F5344CB8AC3E}">
        <p14:creationId xmlns:p14="http://schemas.microsoft.com/office/powerpoint/2010/main" val="2453664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433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793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2722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7115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80903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3979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21</a:t>
            </a:fld>
            <a:endParaRPr lang="en-US"/>
          </a:p>
        </p:txBody>
      </p:sp>
    </p:spTree>
    <p:extLst>
      <p:ext uri="{BB962C8B-B14F-4D97-AF65-F5344CB8AC3E}">
        <p14:creationId xmlns:p14="http://schemas.microsoft.com/office/powerpoint/2010/main" val="3572461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9CDA8-1E46-4B46-BA2E-44665794B02E}" type="slidenum">
              <a:rPr lang="en-US" smtClean="0"/>
              <a:t>22</a:t>
            </a:fld>
            <a:endParaRPr lang="en-US"/>
          </a:p>
        </p:txBody>
      </p:sp>
    </p:spTree>
    <p:extLst>
      <p:ext uri="{BB962C8B-B14F-4D97-AF65-F5344CB8AC3E}">
        <p14:creationId xmlns:p14="http://schemas.microsoft.com/office/powerpoint/2010/main" val="3430206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the governing principles, we like to think of things as peeling an onion…at the outer most ring…[slide]</a:t>
            </a:r>
          </a:p>
          <a:p>
            <a:endParaRPr lang="en-US" dirty="0"/>
          </a:p>
          <a:p>
            <a:r>
              <a:rPr lang="en-US" dirty="0"/>
              <a:t>Lots of governing documents;</a:t>
            </a:r>
            <a:r>
              <a:rPr lang="en-US" baseline="0" dirty="0"/>
              <a:t> this is reflective of planning grant curriculum and benchmarks document, some of the initial homework to begin locating/reviewing.</a:t>
            </a:r>
          </a:p>
          <a:p>
            <a:endParaRPr lang="en-US" baseline="0" dirty="0"/>
          </a:p>
          <a:p>
            <a:r>
              <a:rPr lang="en-US" baseline="0" dirty="0"/>
              <a:t>Handbook will also point you to the exact governing document when applicable; we will be looking at very specific rules and regulations during our in-depth planning grant webinars.  For example…eligibility…</a:t>
            </a:r>
          </a:p>
        </p:txBody>
      </p:sp>
      <p:sp>
        <p:nvSpPr>
          <p:cNvPr id="4" name="Slide Number Placeholder 3"/>
          <p:cNvSpPr>
            <a:spLocks noGrp="1"/>
          </p:cNvSpPr>
          <p:nvPr>
            <p:ph type="sldNum" sz="quarter" idx="10"/>
          </p:nvPr>
        </p:nvSpPr>
        <p:spPr/>
        <p:txBody>
          <a:bodyPr/>
          <a:lstStyle/>
          <a:p>
            <a:fld id="{3B79CA4D-B437-4CC8-8C97-13BE905D52C5}" type="slidenum">
              <a:rPr lang="en-US" smtClean="0"/>
              <a:t>24</a:t>
            </a:fld>
            <a:endParaRPr lang="en-US"/>
          </a:p>
        </p:txBody>
      </p:sp>
    </p:spTree>
    <p:extLst>
      <p:ext uri="{BB962C8B-B14F-4D97-AF65-F5344CB8AC3E}">
        <p14:creationId xmlns:p14="http://schemas.microsoft.com/office/powerpoint/2010/main" val="2925780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how all streams of service flow in our state</a:t>
            </a:r>
            <a:r>
              <a:rPr lang="en-US" baseline="0" dirty="0"/>
              <a:t> and where YOU contribute to our national service footprint….[slide]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850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9CDA8-1E46-4B46-BA2E-44665794B02E}" type="slidenum">
              <a:rPr lang="en-US" smtClean="0"/>
              <a:t>5</a:t>
            </a:fld>
            <a:endParaRPr lang="en-US"/>
          </a:p>
        </p:txBody>
      </p:sp>
    </p:spTree>
    <p:extLst>
      <p:ext uri="{BB962C8B-B14F-4D97-AF65-F5344CB8AC3E}">
        <p14:creationId xmlns:p14="http://schemas.microsoft.com/office/powerpoint/2010/main" val="2003562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26</a:t>
            </a:fld>
            <a:endParaRPr lang="en-US"/>
          </a:p>
        </p:txBody>
      </p:sp>
    </p:spTree>
    <p:extLst>
      <p:ext uri="{BB962C8B-B14F-4D97-AF65-F5344CB8AC3E}">
        <p14:creationId xmlns:p14="http://schemas.microsoft.com/office/powerpoint/2010/main" val="1139214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distinction</a:t>
            </a:r>
            <a:r>
              <a:rPr lang="en-US" baseline="0" dirty="0"/>
              <a:t> </a:t>
            </a:r>
            <a:r>
              <a:rPr lang="en-US" dirty="0"/>
              <a:t>[top slide]  - ensure that we are avoiding terms like employee or job</a:t>
            </a:r>
          </a:p>
          <a:p>
            <a:r>
              <a:rPr lang="en-US" dirty="0"/>
              <a:t>[bottom slide] - meeting a new need, filling a gap, or building capacity</a:t>
            </a:r>
          </a:p>
          <a:p>
            <a:r>
              <a:rPr lang="en-US" dirty="0"/>
              <a:t>didn’t see any red flags in grant applications,</a:t>
            </a:r>
            <a:r>
              <a:rPr lang="en-US" baseline="0" dirty="0"/>
              <a:t> but important to know before planning</a:t>
            </a:r>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27</a:t>
            </a:fld>
            <a:endParaRPr lang="en-US"/>
          </a:p>
        </p:txBody>
      </p:sp>
    </p:spTree>
    <p:extLst>
      <p:ext uri="{BB962C8B-B14F-4D97-AF65-F5344CB8AC3E}">
        <p14:creationId xmlns:p14="http://schemas.microsoft.com/office/powerpoint/2010/main" val="597810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9CDA8-1E46-4B46-BA2E-44665794B02E}" type="slidenum">
              <a:rPr lang="en-US" smtClean="0"/>
              <a:t>28</a:t>
            </a:fld>
            <a:endParaRPr lang="en-US"/>
          </a:p>
        </p:txBody>
      </p:sp>
    </p:spTree>
    <p:extLst>
      <p:ext uri="{BB962C8B-B14F-4D97-AF65-F5344CB8AC3E}">
        <p14:creationId xmlns:p14="http://schemas.microsoft.com/office/powerpoint/2010/main" val="3851705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note before planning is to ensure that we aren’t planning for any prohibited activities…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290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note before </a:t>
            </a:r>
            <a:r>
              <a:rPr lang="en-US"/>
              <a:t>planning is to </a:t>
            </a:r>
            <a:r>
              <a:rPr lang="en-US" dirty="0"/>
              <a:t>ensure that we aren’t planning for any prohibited activities…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2290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a:t>
            </a:r>
            <a:r>
              <a:rPr lang="en-US" i="1" baseline="0" dirty="0"/>
              <a:t>I’m talking a lot, this is not the most interactive presentation, so let’s take a break…</a:t>
            </a:r>
            <a:endParaRPr lang="en-US" dirty="0"/>
          </a:p>
        </p:txBody>
      </p:sp>
      <p:sp>
        <p:nvSpPr>
          <p:cNvPr id="4" name="Slide Number Placeholder 3"/>
          <p:cNvSpPr>
            <a:spLocks noGrp="1"/>
          </p:cNvSpPr>
          <p:nvPr>
            <p:ph type="sldNum" sz="quarter" idx="10"/>
          </p:nvPr>
        </p:nvSpPr>
        <p:spPr/>
        <p:txBody>
          <a:bodyPr/>
          <a:lstStyle/>
          <a:p>
            <a:fld id="{C017F7C7-249A-486A-9E4D-E554F4CD22EA}" type="slidenum">
              <a:rPr lang="en-US" smtClean="0"/>
              <a:t>31</a:t>
            </a:fld>
            <a:endParaRPr lang="en-US"/>
          </a:p>
        </p:txBody>
      </p:sp>
    </p:spTree>
    <p:extLst>
      <p:ext uri="{BB962C8B-B14F-4D97-AF65-F5344CB8AC3E}">
        <p14:creationId xmlns:p14="http://schemas.microsoft.com/office/powerpoint/2010/main" val="2605208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9CDA8-1E46-4B46-BA2E-44665794B02E}" type="slidenum">
              <a:rPr lang="en-US" smtClean="0"/>
              <a:t>32</a:t>
            </a:fld>
            <a:endParaRPr lang="en-US"/>
          </a:p>
        </p:txBody>
      </p:sp>
    </p:spTree>
    <p:extLst>
      <p:ext uri="{BB962C8B-B14F-4D97-AF65-F5344CB8AC3E}">
        <p14:creationId xmlns:p14="http://schemas.microsoft.com/office/powerpoint/2010/main" val="30919093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for a moment, and give you a little inspiration/insight</a:t>
            </a:r>
            <a:r>
              <a:rPr lang="en-US" baseline="0" dirty="0"/>
              <a:t> into the AmeriCorps member experience…[slide]…we have a handful of videos on our Serve Washington You Tube channel.  </a:t>
            </a:r>
          </a:p>
          <a:p>
            <a:endParaRPr lang="en-US" baseline="0" dirty="0"/>
          </a:p>
        </p:txBody>
      </p:sp>
      <p:sp>
        <p:nvSpPr>
          <p:cNvPr id="4" name="Slide Number Placeholder 3"/>
          <p:cNvSpPr>
            <a:spLocks noGrp="1"/>
          </p:cNvSpPr>
          <p:nvPr>
            <p:ph type="sldNum" sz="quarter" idx="10"/>
          </p:nvPr>
        </p:nvSpPr>
        <p:spPr/>
        <p:txBody>
          <a:bodyPr/>
          <a:lstStyle/>
          <a:p>
            <a:fld id="{C017F7C7-249A-486A-9E4D-E554F4CD22EA}" type="slidenum">
              <a:rPr lang="en-US" smtClean="0"/>
              <a:t>33</a:t>
            </a:fld>
            <a:endParaRPr lang="en-US"/>
          </a:p>
        </p:txBody>
      </p:sp>
    </p:spTree>
    <p:extLst>
      <p:ext uri="{BB962C8B-B14F-4D97-AF65-F5344CB8AC3E}">
        <p14:creationId xmlns:p14="http://schemas.microsoft.com/office/powerpoint/2010/main" val="2725103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Concepts that we will cover but want to make sure you hear!</a:t>
            </a:r>
            <a:endParaRPr lang="en-US" baseline="0" dirty="0"/>
          </a:p>
          <a:p>
            <a:endParaRPr lang="en-US" baseline="0" dirty="0"/>
          </a:p>
          <a:p>
            <a:r>
              <a:rPr lang="en-US" dirty="0"/>
              <a:t>NSCHC (National Service Criminal History Check) is one of the most important “compliance” aspects of AmeriCorps programming,</a:t>
            </a:r>
            <a:r>
              <a:rPr lang="en-US" baseline="0" dirty="0"/>
              <a:t> AND more importantly is written into statute for the safety of members and service recipients.  Going to learn and test this in-depth during the planning grant year, but important to mention now because organizations often assume their own standard HR practices would cover this requirements; however, AmeriCorps legislation actually outlines in law a very specific process for NSCHCs and most likely differs from your HR policies and procedures.  In which case, sometimes both have to occur for staff working on an AmeriCorps grant and AmeriCorps members at their sites.</a:t>
            </a:r>
          </a:p>
          <a:p>
            <a:endParaRPr lang="en-US" dirty="0"/>
          </a:p>
          <a:p>
            <a:r>
              <a:rPr lang="en-US" dirty="0"/>
              <a:t>[slide]</a:t>
            </a:r>
          </a:p>
          <a:p>
            <a:endParaRPr lang="en-US" dirty="0"/>
          </a:p>
          <a:p>
            <a:r>
              <a:rPr lang="en-US" dirty="0"/>
              <a:t>Let’s briefly talk about the rules just to plant the seed…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6133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11480" lvl="1" indent="0">
              <a:buNone/>
            </a:pPr>
            <a:r>
              <a:rPr lang="en-US" dirty="0"/>
              <a:t>Individuals who:</a:t>
            </a:r>
          </a:p>
          <a:p>
            <a:pPr lvl="1"/>
            <a:r>
              <a:rPr lang="en-US" dirty="0"/>
              <a:t>Refuse to consent to NSCHC</a:t>
            </a:r>
          </a:p>
          <a:p>
            <a:pPr lvl="1"/>
            <a:r>
              <a:rPr lang="en-US" dirty="0"/>
              <a:t>Make a false statement in connection with NSCHC</a:t>
            </a:r>
          </a:p>
          <a:p>
            <a:pPr lvl="1"/>
            <a:r>
              <a:rPr lang="en-US" dirty="0"/>
              <a:t>Are registered, or required to be registered, on a state sex offender registry or the National Sex Offender Registry</a:t>
            </a:r>
          </a:p>
          <a:p>
            <a:pPr lvl="1"/>
            <a:r>
              <a:rPr lang="en-US" dirty="0"/>
              <a:t>Have been convicted of murder</a:t>
            </a:r>
          </a:p>
          <a:p>
            <a:endParaRPr lang="en-US" dirty="0"/>
          </a:p>
        </p:txBody>
      </p:sp>
      <p:sp>
        <p:nvSpPr>
          <p:cNvPr id="4" name="Slide Number Placeholder 3"/>
          <p:cNvSpPr>
            <a:spLocks noGrp="1"/>
          </p:cNvSpPr>
          <p:nvPr>
            <p:ph type="sldNum" sz="quarter" idx="5"/>
          </p:nvPr>
        </p:nvSpPr>
        <p:spPr/>
        <p:txBody>
          <a:bodyPr/>
          <a:lstStyle/>
          <a:p>
            <a:fld id="{7829CDA8-1E46-4B46-BA2E-44665794B02E}" type="slidenum">
              <a:rPr lang="en-US" smtClean="0"/>
              <a:t>35</a:t>
            </a:fld>
            <a:endParaRPr lang="en-US"/>
          </a:p>
        </p:txBody>
      </p:sp>
    </p:spTree>
    <p:extLst>
      <p:ext uri="{BB962C8B-B14F-4D97-AF65-F5344CB8AC3E}">
        <p14:creationId xmlns:p14="http://schemas.microsoft.com/office/powerpoint/2010/main" val="1265200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baseline="0" dirty="0"/>
              <a:t>  As a kick-off exercise/icebreaker…That’s how we show up, what brings you and your organization here today (chat box or unmute/speak).  While you are doing that, I would like to introduce our Executive Director, Amber Martin-Jahn…</a:t>
            </a:r>
          </a:p>
          <a:p>
            <a:endParaRPr lang="en-US" baseline="0" dirty="0"/>
          </a:p>
        </p:txBody>
      </p:sp>
      <p:sp>
        <p:nvSpPr>
          <p:cNvPr id="4" name="Slide Number Placeholder 3"/>
          <p:cNvSpPr>
            <a:spLocks noGrp="1"/>
          </p:cNvSpPr>
          <p:nvPr>
            <p:ph type="sldNum" sz="quarter" idx="10"/>
          </p:nvPr>
        </p:nvSpPr>
        <p:spPr/>
        <p:txBody>
          <a:bodyPr/>
          <a:lstStyle/>
          <a:p>
            <a:fld id="{3B79CA4D-B437-4CC8-8C97-13BE905D52C5}" type="slidenum">
              <a:rPr lang="en-US" smtClean="0"/>
              <a:t>7</a:t>
            </a:fld>
            <a:endParaRPr lang="en-US"/>
          </a:p>
        </p:txBody>
      </p:sp>
    </p:spTree>
    <p:extLst>
      <p:ext uri="{BB962C8B-B14F-4D97-AF65-F5344CB8AC3E}">
        <p14:creationId xmlns:p14="http://schemas.microsoft.com/office/powerpoint/2010/main" val="3185005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aren’t we talking about members?</a:t>
            </a:r>
            <a:r>
              <a:rPr lang="en-US" baseline="0" dirty="0"/>
              <a:t>  That’s what I’m here for!  Covered in chapters 3 &amp; 4, and what the curriculum will cover in-depth.  </a:t>
            </a:r>
            <a:endParaRPr lang="en-US" dirty="0"/>
          </a:p>
        </p:txBody>
      </p:sp>
      <p:sp>
        <p:nvSpPr>
          <p:cNvPr id="4" name="Slide Number Placeholder 3"/>
          <p:cNvSpPr>
            <a:spLocks noGrp="1"/>
          </p:cNvSpPr>
          <p:nvPr>
            <p:ph type="sldNum" sz="quarter" idx="10"/>
          </p:nvPr>
        </p:nvSpPr>
        <p:spPr/>
        <p:txBody>
          <a:bodyPr/>
          <a:lstStyle/>
          <a:p>
            <a:fld id="{C017F7C7-249A-486A-9E4D-E554F4CD22EA}" type="slidenum">
              <a:rPr lang="en-US" smtClean="0"/>
              <a:t>36</a:t>
            </a:fld>
            <a:endParaRPr lang="en-US"/>
          </a:p>
        </p:txBody>
      </p:sp>
    </p:spTree>
    <p:extLst>
      <p:ext uri="{BB962C8B-B14F-4D97-AF65-F5344CB8AC3E}">
        <p14:creationId xmlns:p14="http://schemas.microsoft.com/office/powerpoint/2010/main" val="536570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keep an auditable history by grant year.  [slide]  Starting now, you are working on an auditable grant.</a:t>
            </a:r>
          </a:p>
          <a:p>
            <a:endParaRPr lang="en-US" dirty="0"/>
          </a:p>
          <a:p>
            <a:r>
              <a:rPr lang="en-US" dirty="0"/>
              <a:t>Feds 3 years; WA</a:t>
            </a:r>
            <a:r>
              <a:rPr lang="en-US" baseline="0" dirty="0"/>
              <a:t> State higher </a:t>
            </a:r>
            <a:r>
              <a:rPr lang="en-US" baseline="0" dirty="0" err="1"/>
              <a:t>req</a:t>
            </a:r>
            <a:r>
              <a:rPr lang="en-US" baseline="0" dirty="0"/>
              <a:t> 6 years; based on prime – we tell you!  Refer to PG ST&amp;C.</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17F7C7-249A-486A-9E4D-E554F4CD22EA}" type="slidenum">
              <a:rPr lang="en-US" smtClean="0"/>
              <a:t>37</a:t>
            </a:fld>
            <a:endParaRPr lang="en-US"/>
          </a:p>
        </p:txBody>
      </p:sp>
    </p:spTree>
    <p:extLst>
      <p:ext uri="{BB962C8B-B14F-4D97-AF65-F5344CB8AC3E}">
        <p14:creationId xmlns:p14="http://schemas.microsoft.com/office/powerpoint/2010/main" val="1208422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39</a:t>
            </a:fld>
            <a:endParaRPr lang="en-US"/>
          </a:p>
        </p:txBody>
      </p:sp>
    </p:spTree>
    <p:extLst>
      <p:ext uri="{BB962C8B-B14F-4D97-AF65-F5344CB8AC3E}">
        <p14:creationId xmlns:p14="http://schemas.microsoft.com/office/powerpoint/2010/main" val="28936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bit of a disclaimer as we get going this morning…during the first year of the pandemic (I think it was) the federal agency went through a massive brand change…</a:t>
            </a:r>
          </a:p>
        </p:txBody>
      </p:sp>
      <p:sp>
        <p:nvSpPr>
          <p:cNvPr id="4" name="Slide Number Placeholder 3"/>
          <p:cNvSpPr>
            <a:spLocks noGrp="1"/>
          </p:cNvSpPr>
          <p:nvPr>
            <p:ph type="sldNum" sz="quarter" idx="10"/>
          </p:nvPr>
        </p:nvSpPr>
        <p:spPr/>
        <p:txBody>
          <a:bodyPr/>
          <a:lstStyle/>
          <a:p>
            <a:fld id="{3B79CA4D-B437-4CC8-8C97-13BE905D52C5}" type="slidenum">
              <a:rPr lang="en-US" smtClean="0"/>
              <a:t>8</a:t>
            </a:fld>
            <a:endParaRPr lang="en-US"/>
          </a:p>
        </p:txBody>
      </p:sp>
    </p:spTree>
    <p:extLst>
      <p:ext uri="{BB962C8B-B14F-4D97-AF65-F5344CB8AC3E}">
        <p14:creationId xmlns:p14="http://schemas.microsoft.com/office/powerpoint/2010/main" val="3942939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dig in briefly on what you can expect from the next year of planning…first…</a:t>
            </a:r>
          </a:p>
          <a:p>
            <a:endParaRPr lang="en-US" dirty="0"/>
          </a:p>
          <a:p>
            <a:r>
              <a:rPr lang="en-US" baseline="0" dirty="0"/>
              <a:t>YOU are the new CEO of your future AmeriCorps program…[slide]…what did I miss?  (Media/Marketing, Fund Develop,…)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8326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will I learn all this stuff – “the AmeriCorps way of life”?  That’s the beauty of a planning grant period.</a:t>
            </a:r>
          </a:p>
          <a:p>
            <a:r>
              <a:rPr lang="en-US" baseline="0" dirty="0"/>
              <a:t>Where can I access knowledge?  [slide] – go to actual links and bring up materials</a:t>
            </a:r>
          </a:p>
          <a:p>
            <a:endParaRPr lang="en-US" baseline="0" dirty="0"/>
          </a:p>
          <a:p>
            <a:r>
              <a:rPr lang="en-US" baseline="0" dirty="0"/>
              <a:t>[show and walk-through curriculum doc]</a:t>
            </a:r>
          </a:p>
          <a:p>
            <a:r>
              <a:rPr lang="en-US" baseline="0" dirty="0"/>
              <a:t>[show preview of Handbook]</a:t>
            </a:r>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10</a:t>
            </a:fld>
            <a:endParaRPr lang="en-US"/>
          </a:p>
        </p:txBody>
      </p:sp>
    </p:spTree>
    <p:extLst>
      <p:ext uri="{BB962C8B-B14F-4D97-AF65-F5344CB8AC3E}">
        <p14:creationId xmlns:p14="http://schemas.microsoft.com/office/powerpoint/2010/main" val="412606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9CDA8-1E46-4B46-BA2E-44665794B02E}" type="slidenum">
              <a:rPr lang="en-US" smtClean="0"/>
              <a:t>11</a:t>
            </a:fld>
            <a:endParaRPr lang="en-US"/>
          </a:p>
        </p:txBody>
      </p:sp>
    </p:spTree>
    <p:extLst>
      <p:ext uri="{BB962C8B-B14F-4D97-AF65-F5344CB8AC3E}">
        <p14:creationId xmlns:p14="http://schemas.microsoft.com/office/powerpoint/2010/main" val="60584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Flexible to meet each of you where you are at</a:t>
            </a:r>
          </a:p>
        </p:txBody>
      </p:sp>
      <p:sp>
        <p:nvSpPr>
          <p:cNvPr id="4" name="Slide Number Placeholder 3"/>
          <p:cNvSpPr>
            <a:spLocks noGrp="1"/>
          </p:cNvSpPr>
          <p:nvPr>
            <p:ph type="sldNum" sz="quarter" idx="5"/>
          </p:nvPr>
        </p:nvSpPr>
        <p:spPr/>
        <p:txBody>
          <a:bodyPr/>
          <a:lstStyle/>
          <a:p>
            <a:fld id="{7829CDA8-1E46-4B46-BA2E-44665794B02E}" type="slidenum">
              <a:rPr lang="en-US" smtClean="0"/>
              <a:t>13</a:t>
            </a:fld>
            <a:endParaRPr lang="en-US"/>
          </a:p>
        </p:txBody>
      </p:sp>
    </p:spTree>
    <p:extLst>
      <p:ext uri="{BB962C8B-B14F-4D97-AF65-F5344CB8AC3E}">
        <p14:creationId xmlns:p14="http://schemas.microsoft.com/office/powerpoint/2010/main" val="100033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considerations than just the budget</a:t>
            </a:r>
          </a:p>
          <a:p>
            <a:r>
              <a:rPr lang="en-US" dirty="0"/>
              <a:t>Public private partnership – not fully funded by feds</a:t>
            </a:r>
          </a:p>
          <a:p>
            <a:r>
              <a:rPr lang="en-US" dirty="0"/>
              <a:t>Will talk fund development later</a:t>
            </a:r>
          </a:p>
        </p:txBody>
      </p:sp>
      <p:sp>
        <p:nvSpPr>
          <p:cNvPr id="4" name="Slide Number Placeholder 3"/>
          <p:cNvSpPr>
            <a:spLocks noGrp="1"/>
          </p:cNvSpPr>
          <p:nvPr>
            <p:ph type="sldNum" sz="quarter" idx="5"/>
          </p:nvPr>
        </p:nvSpPr>
        <p:spPr/>
        <p:txBody>
          <a:bodyPr/>
          <a:lstStyle/>
          <a:p>
            <a:fld id="{7829CDA8-1E46-4B46-BA2E-44665794B02E}" type="slidenum">
              <a:rPr lang="en-US" smtClean="0"/>
              <a:t>14</a:t>
            </a:fld>
            <a:endParaRPr lang="en-US"/>
          </a:p>
        </p:txBody>
      </p:sp>
    </p:spTree>
    <p:extLst>
      <p:ext uri="{BB962C8B-B14F-4D97-AF65-F5344CB8AC3E}">
        <p14:creationId xmlns:p14="http://schemas.microsoft.com/office/powerpoint/2010/main" val="2685831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ALT">
  <p:cSld name="Cover ALT">
    <p:spTree>
      <p:nvGrpSpPr>
        <p:cNvPr id="1" name="Shape 21"/>
        <p:cNvGrpSpPr/>
        <p:nvPr/>
      </p:nvGrpSpPr>
      <p:grpSpPr>
        <a:xfrm>
          <a:off x="0" y="0"/>
          <a:ext cx="0" cy="0"/>
          <a:chOff x="0" y="0"/>
          <a:chExt cx="0" cy="0"/>
        </a:xfrm>
      </p:grpSpPr>
      <p:pic>
        <p:nvPicPr>
          <p:cNvPr id="22" name="Google Shape;22;p109"/>
          <p:cNvPicPr preferRelativeResize="0"/>
          <p:nvPr/>
        </p:nvPicPr>
        <p:blipFill rotWithShape="1">
          <a:blip r:embed="rId2">
            <a:alphaModFix/>
          </a:blip>
          <a:srcRect/>
          <a:stretch/>
        </p:blipFill>
        <p:spPr>
          <a:xfrm>
            <a:off x="0" y="3650957"/>
            <a:ext cx="12192000" cy="2032000"/>
          </a:xfrm>
          <a:prstGeom prst="rect">
            <a:avLst/>
          </a:prstGeom>
          <a:noFill/>
          <a:ln>
            <a:noFill/>
          </a:ln>
        </p:spPr>
      </p:pic>
      <p:sp>
        <p:nvSpPr>
          <p:cNvPr id="23" name="Google Shape;23;p109"/>
          <p:cNvSpPr txBox="1">
            <a:spLocks noGrp="1"/>
          </p:cNvSpPr>
          <p:nvPr>
            <p:ph type="body" idx="1"/>
          </p:nvPr>
        </p:nvSpPr>
        <p:spPr>
          <a:xfrm>
            <a:off x="1295400" y="1760699"/>
            <a:ext cx="3484563" cy="273050"/>
          </a:xfrm>
          <a:prstGeom prst="rect">
            <a:avLst/>
          </a:prstGeom>
          <a:noFill/>
          <a:ln>
            <a:noFill/>
          </a:ln>
        </p:spPr>
        <p:txBody>
          <a:bodyPr spcFirstLastPara="1" wrap="square" lIns="0" tIns="45700" rIns="0" bIns="45700" anchor="t" anchorCtr="0">
            <a:noAutofit/>
          </a:bodyPr>
          <a:lstStyle>
            <a:lvl1pPr marL="457200" marR="0" lvl="0" indent="-228600" algn="l" rtl="0">
              <a:lnSpc>
                <a:spcPct val="90000"/>
              </a:lnSpc>
              <a:spcBef>
                <a:spcPts val="1000"/>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1pPr>
            <a:lvl2pPr marL="914400" marR="0" lvl="1" indent="-317500" algn="l" rtl="0">
              <a:lnSpc>
                <a:spcPct val="90000"/>
              </a:lnSpc>
              <a:spcBef>
                <a:spcPts val="500"/>
              </a:spcBef>
              <a:spcAft>
                <a:spcPts val="0"/>
              </a:spcAft>
              <a:buClr>
                <a:schemeClr val="lt2"/>
              </a:buClr>
              <a:buSzPts val="1400"/>
              <a:buFont typeface="Arial"/>
              <a:buChar char="•"/>
              <a:defRPr sz="1400" b="0" i="0" u="none" strike="noStrike" cap="none">
                <a:solidFill>
                  <a:schemeClr val="lt2"/>
                </a:solidFill>
                <a:latin typeface="Century Gothic"/>
                <a:ea typeface="Century Gothic"/>
                <a:cs typeface="Century Gothic"/>
                <a:sym typeface="Century Gothic"/>
              </a:defRPr>
            </a:lvl2pPr>
            <a:lvl3pPr marL="1371600" marR="0" lvl="2"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109"/>
          <p:cNvSpPr txBox="1">
            <a:spLocks noGrp="1"/>
          </p:cNvSpPr>
          <p:nvPr>
            <p:ph type="body" idx="2"/>
          </p:nvPr>
        </p:nvSpPr>
        <p:spPr>
          <a:xfrm>
            <a:off x="1295400" y="3190422"/>
            <a:ext cx="3635375" cy="266700"/>
          </a:xfrm>
          <a:prstGeom prst="rect">
            <a:avLst/>
          </a:prstGeom>
          <a:noFill/>
          <a:ln>
            <a:noFill/>
          </a:ln>
        </p:spPr>
        <p:txBody>
          <a:bodyPr spcFirstLastPara="1" wrap="square" lIns="0" tIns="45700" rIns="0" bIns="45700" anchor="t" anchorCtr="0">
            <a:noAutofit/>
          </a:bodyPr>
          <a:lstStyle>
            <a:lvl1pPr marL="457200" marR="0" lvl="0" indent="-228600" algn="l" rtl="0">
              <a:lnSpc>
                <a:spcPct val="90000"/>
              </a:lnSpc>
              <a:spcBef>
                <a:spcPts val="1000"/>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1pPr>
            <a:lvl2pPr marL="914400" marR="0" lvl="1" indent="-317500" algn="l" rtl="0">
              <a:lnSpc>
                <a:spcPct val="90000"/>
              </a:lnSpc>
              <a:spcBef>
                <a:spcPts val="500"/>
              </a:spcBef>
              <a:spcAft>
                <a:spcPts val="0"/>
              </a:spcAft>
              <a:buClr>
                <a:schemeClr val="lt2"/>
              </a:buClr>
              <a:buSzPts val="1400"/>
              <a:buFont typeface="Arial"/>
              <a:buChar char="•"/>
              <a:defRPr sz="1400" b="0" i="0" u="none" strike="noStrike" cap="none">
                <a:solidFill>
                  <a:schemeClr val="lt2"/>
                </a:solidFill>
                <a:latin typeface="Century Gothic"/>
                <a:ea typeface="Century Gothic"/>
                <a:cs typeface="Century Gothic"/>
                <a:sym typeface="Century Gothic"/>
              </a:defRPr>
            </a:lvl2pPr>
            <a:lvl3pPr marL="1371600" marR="0" lvl="2"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109"/>
          <p:cNvSpPr txBox="1">
            <a:spLocks noGrp="1"/>
          </p:cNvSpPr>
          <p:nvPr>
            <p:ph type="title"/>
          </p:nvPr>
        </p:nvSpPr>
        <p:spPr>
          <a:xfrm>
            <a:off x="1295400" y="2057400"/>
            <a:ext cx="6400800" cy="111564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6" name="Google Shape;26;p109"/>
          <p:cNvSpPr txBox="1">
            <a:spLocks noGrp="1"/>
          </p:cNvSpPr>
          <p:nvPr>
            <p:ph type="sldNum" idx="12"/>
          </p:nvPr>
        </p:nvSpPr>
        <p:spPr>
          <a:xfrm>
            <a:off x="457200" y="6400800"/>
            <a:ext cx="457730" cy="133591"/>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fld id="{B1DB0FB8-914F-4616-B5E7-6B0563FE5DB1}" type="slidenum">
              <a:rPr lang="en-US" smtClean="0"/>
              <a:t>‹#›</a:t>
            </a:fld>
            <a:endParaRPr lang="en-US"/>
          </a:p>
        </p:txBody>
      </p:sp>
    </p:spTree>
    <p:extLst>
      <p:ext uri="{BB962C8B-B14F-4D97-AF65-F5344CB8AC3E}">
        <p14:creationId xmlns:p14="http://schemas.microsoft.com/office/powerpoint/2010/main" val="90267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C0C-C0B0-AC02-5B08-91061274B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CBF22A5-75A7-BA25-6DFB-5E96CE9BE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55B1E-A19A-1730-D7EB-CA6080A0F8FF}"/>
              </a:ext>
            </a:extLst>
          </p:cNvPr>
          <p:cNvSpPr>
            <a:spLocks noGrp="1"/>
          </p:cNvSpPr>
          <p:nvPr>
            <p:ph type="dt" sz="half" idx="10"/>
          </p:nvPr>
        </p:nvSpPr>
        <p:spPr/>
        <p:txBody>
          <a:bodyPr/>
          <a:lstStyle/>
          <a:p>
            <a:fld id="{F511BC50-0263-4597-8F5F-6B8524C137B2}" type="datetimeFigureOut">
              <a:rPr lang="en-US" smtClean="0"/>
              <a:t>8/9/2023</a:t>
            </a:fld>
            <a:endParaRPr lang="en-US"/>
          </a:p>
        </p:txBody>
      </p:sp>
      <p:sp>
        <p:nvSpPr>
          <p:cNvPr id="5" name="Footer Placeholder 4">
            <a:extLst>
              <a:ext uri="{FF2B5EF4-FFF2-40B4-BE49-F238E27FC236}">
                <a16:creationId xmlns:a16="http://schemas.microsoft.com/office/drawing/2014/main" id="{904ECA7A-1EEE-1C53-4681-8B5DE4F3E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0B7A4-B225-0ADA-C002-11D753C667BA}"/>
              </a:ext>
            </a:extLst>
          </p:cNvPr>
          <p:cNvSpPr>
            <a:spLocks noGrp="1"/>
          </p:cNvSpPr>
          <p:nvPr>
            <p:ph type="sldNum" sz="quarter" idx="12"/>
          </p:nvPr>
        </p:nvSpPr>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582343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147"/>
        <p:cNvGrpSpPr/>
        <p:nvPr/>
      </p:nvGrpSpPr>
      <p:grpSpPr>
        <a:xfrm>
          <a:off x="0" y="0"/>
          <a:ext cx="0" cy="0"/>
          <a:chOff x="0" y="0"/>
          <a:chExt cx="0" cy="0"/>
        </a:xfrm>
      </p:grpSpPr>
      <p:pic>
        <p:nvPicPr>
          <p:cNvPr id="148" name="Google Shape;148;p49" descr="A close up of a sign&#10;&#10;Description automatically generated"/>
          <p:cNvPicPr preferRelativeResize="0"/>
          <p:nvPr/>
        </p:nvPicPr>
        <p:blipFill rotWithShape="1">
          <a:blip r:embed="rId2">
            <a:alphaModFix/>
          </a:blip>
          <a:srcRect/>
          <a:stretch/>
        </p:blipFill>
        <p:spPr>
          <a:xfrm>
            <a:off x="11164824" y="501396"/>
            <a:ext cx="603504" cy="603504"/>
          </a:xfrm>
          <a:prstGeom prst="rect">
            <a:avLst/>
          </a:prstGeom>
          <a:noFill/>
          <a:ln>
            <a:noFill/>
          </a:ln>
        </p:spPr>
      </p:pic>
      <p:sp>
        <p:nvSpPr>
          <p:cNvPr id="149" name="Google Shape;149;p49"/>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50" name="Google Shape;150;p49"/>
          <p:cNvSpPr txBox="1">
            <a:spLocks noGrp="1"/>
          </p:cNvSpPr>
          <p:nvPr>
            <p:ph type="body" idx="1"/>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a:solidFill>
                  <a:schemeClr val="dk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1" name="Google Shape;151;p49"/>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9"/>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9"/>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54" name="Google Shape;154;p49"/>
          <p:cNvPicPr preferRelativeResize="0"/>
          <p:nvPr/>
        </p:nvPicPr>
        <p:blipFill rotWithShape="1">
          <a:blip r:embed="rId3">
            <a:alphaModFix/>
          </a:blip>
          <a:srcRect/>
          <a:stretch/>
        </p:blipFill>
        <p:spPr>
          <a:xfrm>
            <a:off x="0" y="6210300"/>
            <a:ext cx="12192000" cy="419100"/>
          </a:xfrm>
          <a:prstGeom prst="rect">
            <a:avLst/>
          </a:prstGeom>
          <a:noFill/>
          <a:ln>
            <a:noFill/>
          </a:ln>
        </p:spPr>
      </p:pic>
    </p:spTree>
    <p:extLst>
      <p:ext uri="{BB962C8B-B14F-4D97-AF65-F5344CB8AC3E}">
        <p14:creationId xmlns:p14="http://schemas.microsoft.com/office/powerpoint/2010/main" val="4204835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 Imagery 1" preserve="1">
  <p:cSld name="Content + Imagery 1">
    <p:spTree>
      <p:nvGrpSpPr>
        <p:cNvPr id="1" name="Shape 155"/>
        <p:cNvGrpSpPr/>
        <p:nvPr/>
      </p:nvGrpSpPr>
      <p:grpSpPr>
        <a:xfrm>
          <a:off x="0" y="0"/>
          <a:ext cx="0" cy="0"/>
          <a:chOff x="0" y="0"/>
          <a:chExt cx="0" cy="0"/>
        </a:xfrm>
      </p:grpSpPr>
      <p:sp>
        <p:nvSpPr>
          <p:cNvPr id="156" name="Google Shape;156;p78"/>
          <p:cNvSpPr>
            <a:spLocks noGrp="1"/>
          </p:cNvSpPr>
          <p:nvPr>
            <p:ph type="pic" idx="2"/>
          </p:nvPr>
        </p:nvSpPr>
        <p:spPr>
          <a:xfrm>
            <a:off x="695392" y="1104900"/>
            <a:ext cx="4138546" cy="4008199"/>
          </a:xfrm>
          <a:prstGeom prst="ellipse">
            <a:avLst/>
          </a:prstGeom>
          <a:noFill/>
          <a:ln>
            <a:noFill/>
          </a:ln>
        </p:spPr>
      </p:sp>
      <p:sp>
        <p:nvSpPr>
          <p:cNvPr id="157" name="Google Shape;157;p78"/>
          <p:cNvSpPr txBox="1">
            <a:spLocks noGrp="1"/>
          </p:cNvSpPr>
          <p:nvPr>
            <p:ph type="body" idx="1"/>
          </p:nvPr>
        </p:nvSpPr>
        <p:spPr>
          <a:xfrm>
            <a:off x="5424951" y="1400785"/>
            <a:ext cx="5486173" cy="1147864"/>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2400"/>
              <a:buFont typeface="Arial"/>
              <a:buNone/>
              <a:defRPr sz="2400" b="1">
                <a:solidFill>
                  <a:schemeClr val="lt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8" name="Google Shape;158;p78"/>
          <p:cNvSpPr txBox="1">
            <a:spLocks noGrp="1"/>
          </p:cNvSpPr>
          <p:nvPr>
            <p:ph type="body" idx="3"/>
          </p:nvPr>
        </p:nvSpPr>
        <p:spPr>
          <a:xfrm>
            <a:off x="5424951" y="2811535"/>
            <a:ext cx="5486173" cy="22860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accent2"/>
              </a:buClr>
              <a:buSzPts val="1600"/>
              <a:buFont typeface="Arial"/>
              <a:buNone/>
              <a:defRPr sz="1600" b="0">
                <a:solidFill>
                  <a:schemeClr val="lt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59" name="Google Shape;159;p78"/>
          <p:cNvPicPr preferRelativeResize="0"/>
          <p:nvPr/>
        </p:nvPicPr>
        <p:blipFill rotWithShape="1">
          <a:blip r:embed="rId2">
            <a:alphaModFix/>
          </a:blip>
          <a:srcRect/>
          <a:stretch/>
        </p:blipFill>
        <p:spPr>
          <a:xfrm>
            <a:off x="0" y="6200989"/>
            <a:ext cx="12192000" cy="419100"/>
          </a:xfrm>
          <a:prstGeom prst="rect">
            <a:avLst/>
          </a:prstGeom>
          <a:noFill/>
          <a:ln>
            <a:noFill/>
          </a:ln>
        </p:spPr>
      </p:pic>
      <p:sp>
        <p:nvSpPr>
          <p:cNvPr id="160" name="Google Shape;160;p78"/>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78"/>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78"/>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264449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 Imagery 2" preserve="1">
  <p:cSld name="Content + Imagery 2">
    <p:spTree>
      <p:nvGrpSpPr>
        <p:cNvPr id="1" name="Shape 163"/>
        <p:cNvGrpSpPr/>
        <p:nvPr/>
      </p:nvGrpSpPr>
      <p:grpSpPr>
        <a:xfrm>
          <a:off x="0" y="0"/>
          <a:ext cx="0" cy="0"/>
          <a:chOff x="0" y="0"/>
          <a:chExt cx="0" cy="0"/>
        </a:xfrm>
      </p:grpSpPr>
      <p:pic>
        <p:nvPicPr>
          <p:cNvPr id="164" name="Google Shape;164;p79"/>
          <p:cNvPicPr preferRelativeResize="0"/>
          <p:nvPr/>
        </p:nvPicPr>
        <p:blipFill rotWithShape="1">
          <a:blip r:embed="rId2">
            <a:alphaModFix/>
          </a:blip>
          <a:srcRect/>
          <a:stretch/>
        </p:blipFill>
        <p:spPr>
          <a:xfrm>
            <a:off x="0" y="6200989"/>
            <a:ext cx="12192000" cy="419100"/>
          </a:xfrm>
          <a:prstGeom prst="rect">
            <a:avLst/>
          </a:prstGeom>
          <a:noFill/>
          <a:ln>
            <a:noFill/>
          </a:ln>
        </p:spPr>
      </p:pic>
      <p:sp>
        <p:nvSpPr>
          <p:cNvPr id="165" name="Google Shape;165;p79"/>
          <p:cNvSpPr>
            <a:spLocks noGrp="1"/>
          </p:cNvSpPr>
          <p:nvPr>
            <p:ph type="pic" idx="2"/>
          </p:nvPr>
        </p:nvSpPr>
        <p:spPr>
          <a:xfrm>
            <a:off x="6845721" y="1147703"/>
            <a:ext cx="4138546" cy="4008199"/>
          </a:xfrm>
          <a:prstGeom prst="ellipse">
            <a:avLst/>
          </a:prstGeom>
          <a:noFill/>
          <a:ln>
            <a:noFill/>
          </a:ln>
        </p:spPr>
      </p:sp>
      <p:sp>
        <p:nvSpPr>
          <p:cNvPr id="166" name="Google Shape;166;p79"/>
          <p:cNvSpPr txBox="1">
            <a:spLocks noGrp="1"/>
          </p:cNvSpPr>
          <p:nvPr>
            <p:ph type="body" idx="1"/>
          </p:nvPr>
        </p:nvSpPr>
        <p:spPr>
          <a:xfrm>
            <a:off x="602034" y="2879725"/>
            <a:ext cx="5493966" cy="1984105"/>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solidFill>
                  <a:schemeClr val="dk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7" name="Google Shape;167;p79"/>
          <p:cNvSpPr txBox="1">
            <a:spLocks noGrp="1"/>
          </p:cNvSpPr>
          <p:nvPr>
            <p:ph type="body" idx="3"/>
          </p:nvPr>
        </p:nvSpPr>
        <p:spPr>
          <a:xfrm>
            <a:off x="602034" y="1400785"/>
            <a:ext cx="5486173" cy="1147864"/>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2400"/>
              <a:buFont typeface="Arial"/>
              <a:buNone/>
              <a:defRPr sz="2400" b="1">
                <a:solidFill>
                  <a:schemeClr val="lt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8" name="Google Shape;168;p79"/>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79"/>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79"/>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159052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 Imagery 3" preserve="1">
  <p:cSld name="Content + Imagery 3">
    <p:bg>
      <p:bgPr>
        <a:solidFill>
          <a:schemeClr val="tx1"/>
        </a:solidFill>
        <a:effectLst/>
      </p:bgPr>
    </p:bg>
    <p:spTree>
      <p:nvGrpSpPr>
        <p:cNvPr id="1" name="Shape 171"/>
        <p:cNvGrpSpPr/>
        <p:nvPr/>
      </p:nvGrpSpPr>
      <p:grpSpPr>
        <a:xfrm>
          <a:off x="0" y="0"/>
          <a:ext cx="0" cy="0"/>
          <a:chOff x="0" y="0"/>
          <a:chExt cx="0" cy="0"/>
        </a:xfrm>
      </p:grpSpPr>
      <p:sp>
        <p:nvSpPr>
          <p:cNvPr id="172" name="Google Shape;172;p80"/>
          <p:cNvSpPr txBox="1">
            <a:spLocks noGrp="1"/>
          </p:cNvSpPr>
          <p:nvPr>
            <p:ph type="body" idx="1"/>
          </p:nvPr>
        </p:nvSpPr>
        <p:spPr>
          <a:xfrm>
            <a:off x="609827" y="2869902"/>
            <a:ext cx="5585233" cy="22860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1"/>
              </a:buClr>
              <a:buSzPts val="1600"/>
              <a:buFont typeface="Arial"/>
              <a:buChar char="•"/>
              <a:defRPr sz="1600" b="0">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73" name="Google Shape;173;p80"/>
          <p:cNvPicPr preferRelativeResize="0"/>
          <p:nvPr/>
        </p:nvPicPr>
        <p:blipFill rotWithShape="1">
          <a:blip r:embed="rId2">
            <a:alphaModFix/>
          </a:blip>
          <a:srcRect/>
          <a:stretch/>
        </p:blipFill>
        <p:spPr>
          <a:xfrm>
            <a:off x="11164824" y="498802"/>
            <a:ext cx="604309" cy="604309"/>
          </a:xfrm>
          <a:prstGeom prst="rect">
            <a:avLst/>
          </a:prstGeom>
          <a:noFill/>
          <a:ln>
            <a:noFill/>
          </a:ln>
        </p:spPr>
      </p:pic>
      <p:sp>
        <p:nvSpPr>
          <p:cNvPr id="174" name="Google Shape;174;p80"/>
          <p:cNvSpPr>
            <a:spLocks noGrp="1"/>
          </p:cNvSpPr>
          <p:nvPr>
            <p:ph type="pic" idx="2"/>
          </p:nvPr>
        </p:nvSpPr>
        <p:spPr>
          <a:xfrm>
            <a:off x="7067638" y="1258732"/>
            <a:ext cx="4138546" cy="4008199"/>
          </a:xfrm>
          <a:prstGeom prst="ellipse">
            <a:avLst/>
          </a:prstGeom>
          <a:noFill/>
          <a:ln>
            <a:noFill/>
          </a:ln>
        </p:spPr>
      </p:sp>
      <p:sp>
        <p:nvSpPr>
          <p:cNvPr id="175" name="Google Shape;175;p80"/>
          <p:cNvSpPr txBox="1">
            <a:spLocks noGrp="1"/>
          </p:cNvSpPr>
          <p:nvPr>
            <p:ph type="body" idx="3"/>
          </p:nvPr>
        </p:nvSpPr>
        <p:spPr>
          <a:xfrm>
            <a:off x="609599" y="1556426"/>
            <a:ext cx="5630953"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2400"/>
              <a:buNone/>
              <a:defRPr sz="24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80"/>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80"/>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80"/>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79" name="Google Shape;179;p80"/>
          <p:cNvPicPr preferRelativeResize="0"/>
          <p:nvPr/>
        </p:nvPicPr>
        <p:blipFill rotWithShape="1">
          <a:blip r:embed="rId3">
            <a:alphaModFix/>
          </a:blip>
          <a:srcRect/>
          <a:stretch/>
        </p:blipFill>
        <p:spPr>
          <a:xfrm>
            <a:off x="0" y="6196333"/>
            <a:ext cx="12192000" cy="419100"/>
          </a:xfrm>
          <a:prstGeom prst="rect">
            <a:avLst/>
          </a:prstGeom>
          <a:noFill/>
          <a:ln>
            <a:noFill/>
          </a:ln>
        </p:spPr>
      </p:pic>
    </p:spTree>
    <p:extLst>
      <p:ext uri="{BB962C8B-B14F-4D97-AF65-F5344CB8AC3E}">
        <p14:creationId xmlns:p14="http://schemas.microsoft.com/office/powerpoint/2010/main" val="1383601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 Imagery 4" preserve="1">
  <p:cSld name="Content + Imagery 4">
    <p:bg>
      <p:bgPr>
        <a:solidFill>
          <a:schemeClr val="tx1"/>
        </a:solidFill>
        <a:effectLst/>
      </p:bgPr>
    </p:bg>
    <p:spTree>
      <p:nvGrpSpPr>
        <p:cNvPr id="1" name="Shape 180"/>
        <p:cNvGrpSpPr/>
        <p:nvPr/>
      </p:nvGrpSpPr>
      <p:grpSpPr>
        <a:xfrm>
          <a:off x="0" y="0"/>
          <a:ext cx="0" cy="0"/>
          <a:chOff x="0" y="0"/>
          <a:chExt cx="0" cy="0"/>
        </a:xfrm>
      </p:grpSpPr>
      <p:sp>
        <p:nvSpPr>
          <p:cNvPr id="181" name="Google Shape;181;p81"/>
          <p:cNvSpPr txBox="1">
            <a:spLocks noGrp="1"/>
          </p:cNvSpPr>
          <p:nvPr>
            <p:ph type="body" idx="1"/>
          </p:nvPr>
        </p:nvSpPr>
        <p:spPr>
          <a:xfrm>
            <a:off x="609599" y="1556426"/>
            <a:ext cx="5630953"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2400"/>
              <a:buNone/>
              <a:defRPr sz="24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82" name="Google Shape;182;p81"/>
          <p:cNvPicPr preferRelativeResize="0"/>
          <p:nvPr/>
        </p:nvPicPr>
        <p:blipFill rotWithShape="1">
          <a:blip r:embed="rId2">
            <a:alphaModFix/>
          </a:blip>
          <a:srcRect/>
          <a:stretch/>
        </p:blipFill>
        <p:spPr>
          <a:xfrm>
            <a:off x="11164824" y="498802"/>
            <a:ext cx="604309" cy="604309"/>
          </a:xfrm>
          <a:prstGeom prst="rect">
            <a:avLst/>
          </a:prstGeom>
          <a:noFill/>
          <a:ln>
            <a:noFill/>
          </a:ln>
        </p:spPr>
      </p:pic>
      <p:sp>
        <p:nvSpPr>
          <p:cNvPr id="183" name="Google Shape;183;p81"/>
          <p:cNvSpPr>
            <a:spLocks noGrp="1"/>
          </p:cNvSpPr>
          <p:nvPr>
            <p:ph type="pic" idx="2"/>
          </p:nvPr>
        </p:nvSpPr>
        <p:spPr>
          <a:xfrm>
            <a:off x="7067638" y="1277782"/>
            <a:ext cx="4138546" cy="4008199"/>
          </a:xfrm>
          <a:prstGeom prst="ellipse">
            <a:avLst/>
          </a:prstGeom>
          <a:noFill/>
          <a:ln>
            <a:noFill/>
          </a:ln>
        </p:spPr>
      </p:sp>
      <p:sp>
        <p:nvSpPr>
          <p:cNvPr id="184" name="Google Shape;184;p81"/>
          <p:cNvSpPr txBox="1">
            <a:spLocks noGrp="1"/>
          </p:cNvSpPr>
          <p:nvPr>
            <p:ph type="body" idx="3"/>
          </p:nvPr>
        </p:nvSpPr>
        <p:spPr>
          <a:xfrm>
            <a:off x="609827" y="2869902"/>
            <a:ext cx="5630953" cy="22860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85" name="Google Shape;185;p81"/>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1"/>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81"/>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88" name="Google Shape;188;p81"/>
          <p:cNvPicPr preferRelativeResize="0"/>
          <p:nvPr/>
        </p:nvPicPr>
        <p:blipFill rotWithShape="1">
          <a:blip r:embed="rId3">
            <a:alphaModFix/>
          </a:blip>
          <a:srcRect/>
          <a:stretch/>
        </p:blipFill>
        <p:spPr>
          <a:xfrm>
            <a:off x="0" y="6200989"/>
            <a:ext cx="12192000" cy="419100"/>
          </a:xfrm>
          <a:prstGeom prst="rect">
            <a:avLst/>
          </a:prstGeom>
          <a:noFill/>
          <a:ln>
            <a:noFill/>
          </a:ln>
        </p:spPr>
      </p:pic>
    </p:spTree>
    <p:extLst>
      <p:ext uri="{BB962C8B-B14F-4D97-AF65-F5344CB8AC3E}">
        <p14:creationId xmlns:p14="http://schemas.microsoft.com/office/powerpoint/2010/main" val="391758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Custom Layout" preserve="1">
  <p:cSld name="4_Custom Layout">
    <p:spTree>
      <p:nvGrpSpPr>
        <p:cNvPr id="1" name="Shape 189"/>
        <p:cNvGrpSpPr/>
        <p:nvPr/>
      </p:nvGrpSpPr>
      <p:grpSpPr>
        <a:xfrm>
          <a:off x="0" y="0"/>
          <a:ext cx="0" cy="0"/>
          <a:chOff x="0" y="0"/>
          <a:chExt cx="0" cy="0"/>
        </a:xfrm>
      </p:grpSpPr>
      <p:sp>
        <p:nvSpPr>
          <p:cNvPr id="190" name="Google Shape;190;p82"/>
          <p:cNvSpPr>
            <a:spLocks noGrp="1"/>
          </p:cNvSpPr>
          <p:nvPr>
            <p:ph type="pic" idx="2"/>
          </p:nvPr>
        </p:nvSpPr>
        <p:spPr>
          <a:xfrm>
            <a:off x="5428034" y="-29023"/>
            <a:ext cx="6763966" cy="6887023"/>
          </a:xfrm>
          <a:prstGeom prst="rect">
            <a:avLst/>
          </a:prstGeom>
          <a:noFill/>
          <a:ln>
            <a:noFill/>
          </a:ln>
        </p:spPr>
      </p:sp>
      <p:sp>
        <p:nvSpPr>
          <p:cNvPr id="191" name="Google Shape;191;p82"/>
          <p:cNvSpPr>
            <a:spLocks noGrp="1"/>
          </p:cNvSpPr>
          <p:nvPr>
            <p:ph type="pic" idx="3"/>
          </p:nvPr>
        </p:nvSpPr>
        <p:spPr>
          <a:xfrm>
            <a:off x="11164824" y="504916"/>
            <a:ext cx="604309" cy="604309"/>
          </a:xfrm>
          <a:prstGeom prst="rect">
            <a:avLst/>
          </a:prstGeom>
          <a:noFill/>
          <a:ln>
            <a:noFill/>
          </a:ln>
        </p:spPr>
      </p:sp>
      <p:sp>
        <p:nvSpPr>
          <p:cNvPr id="192" name="Google Shape;192;p82"/>
          <p:cNvSpPr txBox="1">
            <a:spLocks noGrp="1"/>
          </p:cNvSpPr>
          <p:nvPr>
            <p:ph type="body" idx="1"/>
          </p:nvPr>
        </p:nvSpPr>
        <p:spPr>
          <a:xfrm>
            <a:off x="609600" y="2765425"/>
            <a:ext cx="4973638" cy="220662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accent2"/>
              </a:buClr>
              <a:buSzPts val="1600"/>
              <a:buFont typeface="Arial"/>
              <a:buChar char="•"/>
              <a:defRPr sz="16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93" name="Google Shape;193;p82"/>
          <p:cNvSpPr txBox="1">
            <a:spLocks noGrp="1"/>
          </p:cNvSpPr>
          <p:nvPr>
            <p:ph type="body" idx="4"/>
          </p:nvPr>
        </p:nvSpPr>
        <p:spPr>
          <a:xfrm>
            <a:off x="609599" y="1556426"/>
            <a:ext cx="4973639"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2400"/>
              <a:buNone/>
              <a:defRPr sz="24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94" name="Google Shape;194;p82"/>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82"/>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82"/>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218539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ustom Layout" preserve="1">
  <p:cSld name="3_Custom Layout">
    <p:spTree>
      <p:nvGrpSpPr>
        <p:cNvPr id="1" name="Shape 197"/>
        <p:cNvGrpSpPr/>
        <p:nvPr/>
      </p:nvGrpSpPr>
      <p:grpSpPr>
        <a:xfrm>
          <a:off x="0" y="0"/>
          <a:ext cx="0" cy="0"/>
          <a:chOff x="0" y="0"/>
          <a:chExt cx="0" cy="0"/>
        </a:xfrm>
      </p:grpSpPr>
      <p:sp>
        <p:nvSpPr>
          <p:cNvPr id="198" name="Google Shape;198;p83"/>
          <p:cNvSpPr>
            <a:spLocks noGrp="1"/>
          </p:cNvSpPr>
          <p:nvPr>
            <p:ph type="pic" idx="2"/>
          </p:nvPr>
        </p:nvSpPr>
        <p:spPr>
          <a:xfrm>
            <a:off x="5428034" y="-29023"/>
            <a:ext cx="6763966" cy="6887023"/>
          </a:xfrm>
          <a:prstGeom prst="rect">
            <a:avLst/>
          </a:prstGeom>
          <a:noFill/>
          <a:ln>
            <a:noFill/>
          </a:ln>
        </p:spPr>
      </p:sp>
      <p:sp>
        <p:nvSpPr>
          <p:cNvPr id="199" name="Google Shape;199;p83"/>
          <p:cNvSpPr>
            <a:spLocks noGrp="1"/>
          </p:cNvSpPr>
          <p:nvPr>
            <p:ph type="pic" idx="3"/>
          </p:nvPr>
        </p:nvSpPr>
        <p:spPr>
          <a:xfrm>
            <a:off x="11164824" y="502920"/>
            <a:ext cx="604309" cy="604309"/>
          </a:xfrm>
          <a:prstGeom prst="rect">
            <a:avLst/>
          </a:prstGeom>
          <a:noFill/>
          <a:ln>
            <a:noFill/>
          </a:ln>
        </p:spPr>
      </p:sp>
      <p:sp>
        <p:nvSpPr>
          <p:cNvPr id="200" name="Google Shape;200;p83"/>
          <p:cNvSpPr txBox="1">
            <a:spLocks noGrp="1"/>
          </p:cNvSpPr>
          <p:nvPr>
            <p:ph type="body" idx="1"/>
          </p:nvPr>
        </p:nvSpPr>
        <p:spPr>
          <a:xfrm>
            <a:off x="609600" y="2765425"/>
            <a:ext cx="4973638" cy="220662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accent1"/>
              </a:buClr>
              <a:buSzPts val="1600"/>
              <a:buFont typeface="Arial"/>
              <a:buChar char="•"/>
              <a:defRPr sz="16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1" name="Google Shape;201;p83"/>
          <p:cNvSpPr txBox="1">
            <a:spLocks noGrp="1"/>
          </p:cNvSpPr>
          <p:nvPr>
            <p:ph type="body" idx="4"/>
          </p:nvPr>
        </p:nvSpPr>
        <p:spPr>
          <a:xfrm>
            <a:off x="609600" y="1556426"/>
            <a:ext cx="4973638"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2400"/>
              <a:buNone/>
              <a:defRPr sz="24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2" name="Google Shape;202;p83"/>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3"/>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83"/>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47020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Custom Layout" preserve="1">
  <p:cSld name="6_Custom Layout">
    <p:spTree>
      <p:nvGrpSpPr>
        <p:cNvPr id="1" name="Shape 205"/>
        <p:cNvGrpSpPr/>
        <p:nvPr/>
      </p:nvGrpSpPr>
      <p:grpSpPr>
        <a:xfrm>
          <a:off x="0" y="0"/>
          <a:ext cx="0" cy="0"/>
          <a:chOff x="0" y="0"/>
          <a:chExt cx="0" cy="0"/>
        </a:xfrm>
      </p:grpSpPr>
      <p:sp>
        <p:nvSpPr>
          <p:cNvPr id="206" name="Google Shape;206;p84"/>
          <p:cNvSpPr>
            <a:spLocks noGrp="1"/>
          </p:cNvSpPr>
          <p:nvPr>
            <p:ph type="pic" idx="2"/>
          </p:nvPr>
        </p:nvSpPr>
        <p:spPr>
          <a:xfrm>
            <a:off x="5428034" y="-29023"/>
            <a:ext cx="6763966" cy="6887023"/>
          </a:xfrm>
          <a:prstGeom prst="rect">
            <a:avLst/>
          </a:prstGeom>
          <a:noFill/>
          <a:ln>
            <a:noFill/>
          </a:ln>
        </p:spPr>
      </p:sp>
      <p:sp>
        <p:nvSpPr>
          <p:cNvPr id="207" name="Google Shape;207;p84"/>
          <p:cNvSpPr txBox="1">
            <a:spLocks noGrp="1"/>
          </p:cNvSpPr>
          <p:nvPr>
            <p:ph type="body" idx="1"/>
          </p:nvPr>
        </p:nvSpPr>
        <p:spPr>
          <a:xfrm>
            <a:off x="602034" y="2869786"/>
            <a:ext cx="4826000" cy="2430687"/>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solidFill>
                  <a:schemeClr val="dk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8" name="Google Shape;208;p84"/>
          <p:cNvSpPr>
            <a:spLocks noGrp="1"/>
          </p:cNvSpPr>
          <p:nvPr>
            <p:ph type="pic" idx="3"/>
          </p:nvPr>
        </p:nvSpPr>
        <p:spPr>
          <a:xfrm>
            <a:off x="11164824" y="502920"/>
            <a:ext cx="604309" cy="604309"/>
          </a:xfrm>
          <a:prstGeom prst="rect">
            <a:avLst/>
          </a:prstGeom>
          <a:noFill/>
          <a:ln>
            <a:noFill/>
          </a:ln>
        </p:spPr>
      </p:sp>
      <p:sp>
        <p:nvSpPr>
          <p:cNvPr id="209" name="Google Shape;209;p84"/>
          <p:cNvSpPr txBox="1">
            <a:spLocks noGrp="1"/>
          </p:cNvSpPr>
          <p:nvPr>
            <p:ph type="body" idx="4"/>
          </p:nvPr>
        </p:nvSpPr>
        <p:spPr>
          <a:xfrm>
            <a:off x="602035" y="1400785"/>
            <a:ext cx="4826000" cy="1147864"/>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2400"/>
              <a:buFont typeface="Arial"/>
              <a:buNone/>
              <a:defRPr sz="2400" b="1">
                <a:solidFill>
                  <a:schemeClr val="lt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0" name="Google Shape;210;p84"/>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84"/>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84"/>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1621476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213"/>
        <p:cNvGrpSpPr/>
        <p:nvPr/>
      </p:nvGrpSpPr>
      <p:grpSpPr>
        <a:xfrm>
          <a:off x="0" y="0"/>
          <a:ext cx="0" cy="0"/>
          <a:chOff x="0" y="0"/>
          <a:chExt cx="0" cy="0"/>
        </a:xfrm>
      </p:grpSpPr>
      <p:pic>
        <p:nvPicPr>
          <p:cNvPr id="214" name="Google Shape;214;p85"/>
          <p:cNvPicPr preferRelativeResize="0"/>
          <p:nvPr/>
        </p:nvPicPr>
        <p:blipFill rotWithShape="1">
          <a:blip r:embed="rId2">
            <a:alphaModFix/>
          </a:blip>
          <a:srcRect/>
          <a:stretch/>
        </p:blipFill>
        <p:spPr>
          <a:xfrm>
            <a:off x="24587" y="6200989"/>
            <a:ext cx="12192000" cy="419100"/>
          </a:xfrm>
          <a:prstGeom prst="rect">
            <a:avLst/>
          </a:prstGeom>
          <a:noFill/>
          <a:ln>
            <a:noFill/>
          </a:ln>
        </p:spPr>
      </p:pic>
      <p:sp>
        <p:nvSpPr>
          <p:cNvPr id="215" name="Google Shape;215;p85"/>
          <p:cNvSpPr txBox="1">
            <a:spLocks noGrp="1"/>
          </p:cNvSpPr>
          <p:nvPr>
            <p:ph type="body" idx="1"/>
          </p:nvPr>
        </p:nvSpPr>
        <p:spPr>
          <a:xfrm>
            <a:off x="1600200" y="4609312"/>
            <a:ext cx="2671763" cy="232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6" name="Google Shape;216;p85"/>
          <p:cNvSpPr txBox="1">
            <a:spLocks noGrp="1"/>
          </p:cNvSpPr>
          <p:nvPr>
            <p:ph type="body" idx="2"/>
          </p:nvPr>
        </p:nvSpPr>
        <p:spPr>
          <a:xfrm>
            <a:off x="1600200" y="4939038"/>
            <a:ext cx="2671762" cy="246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400"/>
              <a:buNone/>
              <a:defRPr sz="1400" b="0">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7" name="Google Shape;217;p85"/>
          <p:cNvSpPr txBox="1">
            <a:spLocks noGrp="1"/>
          </p:cNvSpPr>
          <p:nvPr>
            <p:ph type="body" idx="3"/>
          </p:nvPr>
        </p:nvSpPr>
        <p:spPr>
          <a:xfrm>
            <a:off x="1600200" y="2271713"/>
            <a:ext cx="8986838" cy="16486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4000"/>
              <a:buNone/>
              <a:defRPr sz="4000" b="1" i="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18" name="Google Shape;218;p85" descr="A picture containing drawing&#10;&#10;Description automatically generated"/>
          <p:cNvPicPr preferRelativeResize="0"/>
          <p:nvPr/>
        </p:nvPicPr>
        <p:blipFill rotWithShape="1">
          <a:blip r:embed="rId3">
            <a:alphaModFix/>
          </a:blip>
          <a:srcRect/>
          <a:stretch/>
        </p:blipFill>
        <p:spPr>
          <a:xfrm>
            <a:off x="1600200" y="4054501"/>
            <a:ext cx="420624" cy="420624"/>
          </a:xfrm>
          <a:prstGeom prst="rect">
            <a:avLst/>
          </a:prstGeom>
          <a:noFill/>
          <a:ln>
            <a:noFill/>
          </a:ln>
        </p:spPr>
      </p:pic>
      <p:sp>
        <p:nvSpPr>
          <p:cNvPr id="219" name="Google Shape;219;p85"/>
          <p:cNvSpPr>
            <a:spLocks noGrp="1"/>
          </p:cNvSpPr>
          <p:nvPr>
            <p:ph type="pic" idx="4"/>
          </p:nvPr>
        </p:nvSpPr>
        <p:spPr>
          <a:xfrm>
            <a:off x="11164824" y="502920"/>
            <a:ext cx="604309" cy="604309"/>
          </a:xfrm>
          <a:prstGeom prst="rect">
            <a:avLst/>
          </a:prstGeom>
          <a:noFill/>
          <a:ln>
            <a:noFill/>
          </a:ln>
        </p:spPr>
      </p:sp>
      <p:sp>
        <p:nvSpPr>
          <p:cNvPr id="220" name="Google Shape;220;p85"/>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85"/>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14578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C0C-C0B0-AC02-5B08-91061274B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CBF22A5-75A7-BA25-6DFB-5E96CE9BE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55B1E-A19A-1730-D7EB-CA6080A0F8FF}"/>
              </a:ext>
            </a:extLst>
          </p:cNvPr>
          <p:cNvSpPr>
            <a:spLocks noGrp="1"/>
          </p:cNvSpPr>
          <p:nvPr>
            <p:ph type="dt" sz="half" idx="10"/>
          </p:nvPr>
        </p:nvSpPr>
        <p:spPr/>
        <p:txBody>
          <a:bodyPr/>
          <a:lstStyle/>
          <a:p>
            <a:fld id="{F511BC50-0263-4597-8F5F-6B8524C137B2}" type="datetimeFigureOut">
              <a:rPr lang="en-US" smtClean="0"/>
              <a:t>8/9/2023</a:t>
            </a:fld>
            <a:endParaRPr lang="en-US"/>
          </a:p>
        </p:txBody>
      </p:sp>
      <p:sp>
        <p:nvSpPr>
          <p:cNvPr id="5" name="Footer Placeholder 4">
            <a:extLst>
              <a:ext uri="{FF2B5EF4-FFF2-40B4-BE49-F238E27FC236}">
                <a16:creationId xmlns:a16="http://schemas.microsoft.com/office/drawing/2014/main" id="{904ECA7A-1EEE-1C53-4681-8B5DE4F3E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0B7A4-B225-0ADA-C002-11D753C667BA}"/>
              </a:ext>
            </a:extLst>
          </p:cNvPr>
          <p:cNvSpPr>
            <a:spLocks noGrp="1"/>
          </p:cNvSpPr>
          <p:nvPr>
            <p:ph type="sldNum" sz="quarter" idx="12"/>
          </p:nvPr>
        </p:nvSpPr>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1342606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C0C-C0B0-AC02-5B08-91061274B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CBF22A5-75A7-BA25-6DFB-5E96CE9BE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55B1E-A19A-1730-D7EB-CA6080A0F8FF}"/>
              </a:ext>
            </a:extLst>
          </p:cNvPr>
          <p:cNvSpPr>
            <a:spLocks noGrp="1"/>
          </p:cNvSpPr>
          <p:nvPr>
            <p:ph type="dt" sz="half" idx="10"/>
          </p:nvPr>
        </p:nvSpPr>
        <p:spPr/>
        <p:txBody>
          <a:bodyPr/>
          <a:lstStyle/>
          <a:p>
            <a:fld id="{F511BC50-0263-4597-8F5F-6B8524C137B2}" type="datetimeFigureOut">
              <a:rPr lang="en-US" smtClean="0"/>
              <a:t>8/9/2023</a:t>
            </a:fld>
            <a:endParaRPr lang="en-US"/>
          </a:p>
        </p:txBody>
      </p:sp>
      <p:sp>
        <p:nvSpPr>
          <p:cNvPr id="5" name="Footer Placeholder 4">
            <a:extLst>
              <a:ext uri="{FF2B5EF4-FFF2-40B4-BE49-F238E27FC236}">
                <a16:creationId xmlns:a16="http://schemas.microsoft.com/office/drawing/2014/main" id="{904ECA7A-1EEE-1C53-4681-8B5DE4F3E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0B7A4-B225-0ADA-C002-11D753C667BA}"/>
              </a:ext>
            </a:extLst>
          </p:cNvPr>
          <p:cNvSpPr>
            <a:spLocks noGrp="1"/>
          </p:cNvSpPr>
          <p:nvPr>
            <p:ph type="sldNum" sz="quarter" idx="12"/>
          </p:nvPr>
        </p:nvSpPr>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1341269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280C-65C8-6952-E869-40BDC835E1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2250AB-54CC-C663-91BB-299FD0674E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62165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BB5B-C6FF-98EB-B8F6-7716252B3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E3BDE-5567-A27A-EE6D-6F0EC8594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C50E3-4D60-AD82-8F74-2C6525B4F4AE}"/>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5" name="Footer Placeholder 4">
            <a:extLst>
              <a:ext uri="{FF2B5EF4-FFF2-40B4-BE49-F238E27FC236}">
                <a16:creationId xmlns:a16="http://schemas.microsoft.com/office/drawing/2014/main" id="{57FE9278-93F3-39E1-261D-1DB19189E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B18F8A-8960-7245-409D-3D38530BB205}"/>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3945520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5AA9E-1927-21E4-E31F-74D965CB09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D38DE9-8B74-E5E7-027B-4E55CC316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6D10C-CC90-9803-5A95-3C64423B0848}"/>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5" name="Footer Placeholder 4">
            <a:extLst>
              <a:ext uri="{FF2B5EF4-FFF2-40B4-BE49-F238E27FC236}">
                <a16:creationId xmlns:a16="http://schemas.microsoft.com/office/drawing/2014/main" id="{68E427D4-AA33-D21C-6917-EF0B4E35DE7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F4A357-4C46-B8F5-FFB4-33D4E0127BC1}"/>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13366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C568-578D-09E0-ED44-B79D8B32B9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0131B-82DF-1161-B244-0A5FE1872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E8A37F-C132-A3CC-02D8-3DE04DA867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959E95-1D55-02AA-6FD8-D8CEA82AF2F7}"/>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8A6EEC03-9BA9-1BEB-05E2-77B3F344E0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EEC9ACE-359A-5465-11A7-56E1C1B80011}"/>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587561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BEC5B-67F4-B621-1760-249E0AD292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A6412-5F0F-999B-66E0-CF0E9ED4AB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363558-42CB-62D7-5863-7644AC95B9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C0F62D-6194-BDE5-81AC-C549A62AA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4CE89-E15D-BBE5-368A-DAD7E5B395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30DB1C-E885-EDE1-7E57-FE02AE7A7A7D}"/>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8" name="Footer Placeholder 7">
            <a:extLst>
              <a:ext uri="{FF2B5EF4-FFF2-40B4-BE49-F238E27FC236}">
                <a16:creationId xmlns:a16="http://schemas.microsoft.com/office/drawing/2014/main" id="{167AA438-70EF-27B7-A1F2-4CEFFDEDC0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076C0D-CC27-DB11-762C-3EA4C3C10D7F}"/>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1509701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EF5B1-2449-32E7-69E4-24F8421001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E2AB67-6A53-8B95-7275-B0642631D505}"/>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4" name="Footer Placeholder 3">
            <a:extLst>
              <a:ext uri="{FF2B5EF4-FFF2-40B4-BE49-F238E27FC236}">
                <a16:creationId xmlns:a16="http://schemas.microsoft.com/office/drawing/2014/main" id="{1F6DB7A5-8872-5EDA-EABB-4AE24D8F6D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4FBEC0-8219-63ED-E432-2D1E3B49441B}"/>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13083448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D388A-8067-1785-B6B1-1BA5A0B25371}"/>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3" name="Footer Placeholder 2">
            <a:extLst>
              <a:ext uri="{FF2B5EF4-FFF2-40B4-BE49-F238E27FC236}">
                <a16:creationId xmlns:a16="http://schemas.microsoft.com/office/drawing/2014/main" id="{EE6058EA-08E2-0003-85BC-0753872A6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6FC94D-9E62-DF74-5377-C509F05DB584}"/>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2767098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567F-97D8-967D-D217-CD3DD7790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FA7E8-4C3E-1719-1E71-FCE88AC00658}"/>
              </a:ext>
            </a:extLst>
          </p:cNvPr>
          <p:cNvSpPr>
            <a:spLocks noGrp="1"/>
          </p:cNvSpPr>
          <p:nvPr>
            <p:ph idx="1"/>
          </p:nvPr>
        </p:nvSpPr>
        <p:spPr>
          <a:xfrm>
            <a:off x="6019800" y="4572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779A9-DAB2-1518-25A7-64B74C934DBC}"/>
              </a:ext>
            </a:extLst>
          </p:cNvPr>
          <p:cNvSpPr>
            <a:spLocks noGrp="1"/>
          </p:cNvSpPr>
          <p:nvPr>
            <p:ph type="body" sz="half" idx="2"/>
          </p:nvPr>
        </p:nvSpPr>
        <p:spPr>
          <a:xfrm>
            <a:off x="839788" y="2057400"/>
            <a:ext cx="3932237" cy="32734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F6B92-C414-DA6B-B30D-A0E8A8FBA5AA}"/>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0FF416AA-474D-9154-3795-0D51A9AD39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613C64-9A05-59D7-C830-D2845492C126}"/>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cxnSp>
        <p:nvCxnSpPr>
          <p:cNvPr id="8" name="Straight Connector 7">
            <a:extLst>
              <a:ext uri="{FF2B5EF4-FFF2-40B4-BE49-F238E27FC236}">
                <a16:creationId xmlns:a16="http://schemas.microsoft.com/office/drawing/2014/main" id="{E61F84E9-CD6A-6D99-6C4C-D6EC7322C769}"/>
              </a:ext>
            </a:extLst>
          </p:cNvPr>
          <p:cNvCxnSpPr/>
          <p:nvPr/>
        </p:nvCxnSpPr>
        <p:spPr>
          <a:xfrm>
            <a:off x="838200" y="2057400"/>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4275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A881-77E8-6CC7-19E6-EA87C82C293B}"/>
              </a:ext>
            </a:extLst>
          </p:cNvPr>
          <p:cNvSpPr>
            <a:spLocks noGrp="1"/>
          </p:cNvSpPr>
          <p:nvPr>
            <p:ph type="title"/>
          </p:nvPr>
        </p:nvSpPr>
        <p:spPr>
          <a:xfrm>
            <a:off x="7421563" y="44926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EFD1-F5D1-9931-C76C-A5B3E4A762BE}"/>
              </a:ext>
            </a:extLst>
          </p:cNvPr>
          <p:cNvSpPr>
            <a:spLocks noGrp="1"/>
          </p:cNvSpPr>
          <p:nvPr>
            <p:ph type="pic" idx="1"/>
          </p:nvPr>
        </p:nvSpPr>
        <p:spPr>
          <a:xfrm>
            <a:off x="0" y="4492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60999B0-BBA6-48A7-F0C7-1D226D2542CD}"/>
              </a:ext>
            </a:extLst>
          </p:cNvPr>
          <p:cNvSpPr>
            <a:spLocks noGrp="1"/>
          </p:cNvSpPr>
          <p:nvPr>
            <p:ph type="body" sz="half" idx="2"/>
          </p:nvPr>
        </p:nvSpPr>
        <p:spPr>
          <a:xfrm>
            <a:off x="7421563" y="2049462"/>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62C5D-2C08-1584-C27A-CCC9E204241C}"/>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576EB16E-3A2E-8F6B-9685-1780B1EF6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7497E3-0A35-C116-9C53-2AD3ADE0DD54}"/>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cxnSp>
        <p:nvCxnSpPr>
          <p:cNvPr id="8" name="Straight Connector 7">
            <a:extLst>
              <a:ext uri="{FF2B5EF4-FFF2-40B4-BE49-F238E27FC236}">
                <a16:creationId xmlns:a16="http://schemas.microsoft.com/office/drawing/2014/main" id="{AA555A4A-957A-DADC-5C64-6AEA3AE2673E}"/>
              </a:ext>
            </a:extLst>
          </p:cNvPr>
          <p:cNvCxnSpPr/>
          <p:nvPr/>
        </p:nvCxnSpPr>
        <p:spPr>
          <a:xfrm>
            <a:off x="7419975" y="2049462"/>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18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Custom Layout" preserve="1">
  <p:cSld name="3_Custom Layout">
    <p:spTree>
      <p:nvGrpSpPr>
        <p:cNvPr id="1" name="Shape 82"/>
        <p:cNvGrpSpPr/>
        <p:nvPr/>
      </p:nvGrpSpPr>
      <p:grpSpPr>
        <a:xfrm>
          <a:off x="0" y="0"/>
          <a:ext cx="0" cy="0"/>
          <a:chOff x="0" y="0"/>
          <a:chExt cx="0" cy="0"/>
        </a:xfrm>
      </p:grpSpPr>
      <p:pic>
        <p:nvPicPr>
          <p:cNvPr id="83" name="Google Shape;83;p55"/>
          <p:cNvPicPr preferRelativeResize="0"/>
          <p:nvPr/>
        </p:nvPicPr>
        <p:blipFill rotWithShape="1">
          <a:blip r:embed="rId2">
            <a:alphaModFix/>
          </a:blip>
          <a:srcRect/>
          <a:stretch/>
        </p:blipFill>
        <p:spPr>
          <a:xfrm>
            <a:off x="0" y="6210300"/>
            <a:ext cx="12192000" cy="419100"/>
          </a:xfrm>
          <a:prstGeom prst="rect">
            <a:avLst/>
          </a:prstGeom>
          <a:noFill/>
          <a:ln>
            <a:noFill/>
          </a:ln>
        </p:spPr>
      </p:pic>
      <p:sp>
        <p:nvSpPr>
          <p:cNvPr id="84" name="Google Shape;84;p55"/>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2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pic>
        <p:nvPicPr>
          <p:cNvPr id="85" name="Google Shape;85;p55" descr="A close up of a sign&#10;&#10;Description automatically generated"/>
          <p:cNvPicPr preferRelativeResize="0"/>
          <p:nvPr/>
        </p:nvPicPr>
        <p:blipFill rotWithShape="1">
          <a:blip r:embed="rId3">
            <a:alphaModFix/>
          </a:blip>
          <a:srcRect/>
          <a:stretch/>
        </p:blipFill>
        <p:spPr>
          <a:xfrm>
            <a:off x="11164824" y="501396"/>
            <a:ext cx="602399" cy="603504"/>
          </a:xfrm>
          <a:prstGeom prst="rect">
            <a:avLst/>
          </a:prstGeom>
          <a:noFill/>
          <a:ln>
            <a:noFill/>
          </a:ln>
        </p:spPr>
      </p:pic>
      <p:sp>
        <p:nvSpPr>
          <p:cNvPr id="86" name="Google Shape;86;p55"/>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2684528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CEBDC-1F92-B47D-9587-75E9D2762D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B87564-4692-CFE8-6F03-6E956EF4CE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2B6F61-E089-6F9C-0DAE-004B5AE39A5D}"/>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5" name="Footer Placeholder 4">
            <a:extLst>
              <a:ext uri="{FF2B5EF4-FFF2-40B4-BE49-F238E27FC236}">
                <a16:creationId xmlns:a16="http://schemas.microsoft.com/office/drawing/2014/main" id="{78F33444-A007-140E-9507-BA4BC4C63A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30DD76-76F8-C976-8C0D-079EEDF46D2D}"/>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4206546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B330-97D1-5CB0-E29A-531B318714C7}"/>
              </a:ext>
            </a:extLst>
          </p:cNvPr>
          <p:cNvSpPr>
            <a:spLocks noGrp="1"/>
          </p:cNvSpPr>
          <p:nvPr>
            <p:ph type="title"/>
          </p:nvPr>
        </p:nvSpPr>
        <p:spPr>
          <a:xfrm>
            <a:off x="838200" y="579729"/>
            <a:ext cx="4114800" cy="1325563"/>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77A0EB9D-3F3F-A35E-CD83-A581249BB61E}"/>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AE0486-E189-4F5D-B5D5-F0C89744E9FD}" type="datetimeFigureOut">
              <a:rPr lang="en-US" smtClean="0"/>
              <a:pPr/>
              <a:t>8/9/2023</a:t>
            </a:fld>
            <a:endParaRPr lang="en-US"/>
          </a:p>
        </p:txBody>
      </p:sp>
      <p:sp>
        <p:nvSpPr>
          <p:cNvPr id="4" name="Footer Placeholder 3">
            <a:extLst>
              <a:ext uri="{FF2B5EF4-FFF2-40B4-BE49-F238E27FC236}">
                <a16:creationId xmlns:a16="http://schemas.microsoft.com/office/drawing/2014/main" id="{5D7EE9BC-673A-DAB9-2ECC-FA157A70E7A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Slide Number Placeholder 4">
            <a:extLst>
              <a:ext uri="{FF2B5EF4-FFF2-40B4-BE49-F238E27FC236}">
                <a16:creationId xmlns:a16="http://schemas.microsoft.com/office/drawing/2014/main" id="{A6DC32A7-159F-C372-33CE-44DAB57BD45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C433B3-68FC-4613-A1D9-CCE362E61C41}" type="slidenum">
              <a:rPr lang="en-US" smtClean="0"/>
              <a:t>‹#›</a:t>
            </a:fld>
            <a:endParaRPr lang="en-US"/>
          </a:p>
        </p:txBody>
      </p:sp>
      <p:sp>
        <p:nvSpPr>
          <p:cNvPr id="6" name="Text Placeholder 2">
            <a:extLst>
              <a:ext uri="{FF2B5EF4-FFF2-40B4-BE49-F238E27FC236}">
                <a16:creationId xmlns:a16="http://schemas.microsoft.com/office/drawing/2014/main" id="{061F3593-87AE-06F0-944C-45513C6AD5D0}"/>
              </a:ext>
            </a:extLst>
          </p:cNvPr>
          <p:cNvSpPr>
            <a:spLocks noGrp="1"/>
          </p:cNvSpPr>
          <p:nvPr>
            <p:ph type="body" idx="1"/>
          </p:nvPr>
        </p:nvSpPr>
        <p:spPr>
          <a:xfrm>
            <a:off x="1337405"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4D3BB384-739E-BFD5-ACDE-39D01578B1E7}"/>
              </a:ext>
            </a:extLst>
          </p:cNvPr>
          <p:cNvSpPr>
            <a:spLocks noGrp="1"/>
          </p:cNvSpPr>
          <p:nvPr>
            <p:ph sz="half" idx="2"/>
          </p:nvPr>
        </p:nvSpPr>
        <p:spPr>
          <a:xfrm>
            <a:off x="1337405" y="2934283"/>
            <a:ext cx="3113298" cy="2558679"/>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5306F7F6-0B6E-B4CA-3647-BB830D388E1A}"/>
              </a:ext>
            </a:extLst>
          </p:cNvPr>
          <p:cNvSpPr>
            <a:spLocks noGrp="1"/>
          </p:cNvSpPr>
          <p:nvPr>
            <p:ph type="body" idx="13"/>
          </p:nvPr>
        </p:nvSpPr>
        <p:spPr>
          <a:xfrm>
            <a:off x="4628001"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597507D7-AF91-C0EB-E675-F91046D2E0DD}"/>
              </a:ext>
            </a:extLst>
          </p:cNvPr>
          <p:cNvSpPr>
            <a:spLocks noGrp="1"/>
          </p:cNvSpPr>
          <p:nvPr>
            <p:ph sz="half" idx="14"/>
          </p:nvPr>
        </p:nvSpPr>
        <p:spPr>
          <a:xfrm>
            <a:off x="4628001" y="2934283"/>
            <a:ext cx="3113298" cy="2558679"/>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94B9DE7-D6DC-145E-88DE-36E1206A1587}"/>
              </a:ext>
            </a:extLst>
          </p:cNvPr>
          <p:cNvSpPr>
            <a:spLocks noGrp="1"/>
          </p:cNvSpPr>
          <p:nvPr>
            <p:ph type="body" idx="15"/>
          </p:nvPr>
        </p:nvSpPr>
        <p:spPr>
          <a:xfrm>
            <a:off x="7946606"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6E9AC13-899B-E4CD-6762-9B561019716F}"/>
              </a:ext>
            </a:extLst>
          </p:cNvPr>
          <p:cNvSpPr>
            <a:spLocks noGrp="1"/>
          </p:cNvSpPr>
          <p:nvPr>
            <p:ph sz="half" idx="16"/>
          </p:nvPr>
        </p:nvSpPr>
        <p:spPr>
          <a:xfrm>
            <a:off x="7946606" y="2934283"/>
            <a:ext cx="3113298" cy="2558679"/>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A5E5B949-AA8A-4FCF-8BED-41226304426E}"/>
              </a:ext>
            </a:extLst>
          </p:cNvPr>
          <p:cNvCxnSpPr>
            <a:cxnSpLocks/>
          </p:cNvCxnSpPr>
          <p:nvPr/>
        </p:nvCxnSpPr>
        <p:spPr>
          <a:xfrm>
            <a:off x="838200" y="1905292"/>
            <a:ext cx="4284306"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4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9FB517-BDB3-E8EA-B42C-599635DF7B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533E0-6DC5-BBDB-E595-AE2CCD429B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6D3ED-2685-7487-4517-1AE092E8FB3C}"/>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5" name="Footer Placeholder 4">
            <a:extLst>
              <a:ext uri="{FF2B5EF4-FFF2-40B4-BE49-F238E27FC236}">
                <a16:creationId xmlns:a16="http://schemas.microsoft.com/office/drawing/2014/main" id="{B2A094BA-C5AD-8422-89AA-578C1FA4EFA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0B216F-5712-E3B2-2A94-0692C29A4F9A}"/>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38787915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955B-FFDF-9964-A75E-07DA88BC8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E4C08-81A0-51D7-E0F6-A30D82374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167BB-D8F0-9B76-D4D0-CE4C50CA880F}"/>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97A53F22-F073-31EC-20E5-F0272D5D9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F8B21-9864-E79B-4FD7-AA3C9B9BF1C0}"/>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1781977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40D4-082D-4F93-70DC-F20401037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57719-3E91-CE62-C182-9BE1D1000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CD875-4400-EBD3-DA7B-15BB60B90526}"/>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C3DBD861-AA77-E3C2-DFF9-8E129FE33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BBEB2-1378-EC16-049F-0218CB288AAF}"/>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7" name="AutoShape 8">
            <a:extLst>
              <a:ext uri="{FF2B5EF4-FFF2-40B4-BE49-F238E27FC236}">
                <a16:creationId xmlns:a16="http://schemas.microsoft.com/office/drawing/2014/main" id="{3252AF5D-83F2-EC66-7942-96FB57607684}"/>
              </a:ext>
            </a:extLst>
          </p:cNvPr>
          <p:cNvSpPr/>
          <p:nvPr/>
        </p:nvSpPr>
        <p:spPr>
          <a:xfrm>
            <a:off x="838200" y="1582786"/>
            <a:ext cx="7867650" cy="114300"/>
          </a:xfrm>
          <a:prstGeom prst="rect">
            <a:avLst/>
          </a:prstGeom>
          <a:solidFill>
            <a:srgbClr val="112542"/>
          </a:solidFill>
          <a:ln>
            <a:solidFill>
              <a:srgbClr val="112542"/>
            </a:solidFill>
          </a:ln>
        </p:spPr>
      </p:sp>
    </p:spTree>
    <p:extLst>
      <p:ext uri="{BB962C8B-B14F-4D97-AF65-F5344CB8AC3E}">
        <p14:creationId xmlns:p14="http://schemas.microsoft.com/office/powerpoint/2010/main" val="35921322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940C-F292-541F-6FF6-1215C70201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422857-8936-64AB-9368-32A390847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872B1B-783F-CA92-D996-0010E9C9D64C}"/>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A7CF5A73-AE67-1B2E-B791-0CB4437E8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A9F00-1D30-76E8-367D-D0A356F9EF99}"/>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3705680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D95F-48D5-0679-D158-A6681CD31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6C911-1C44-02C8-ECE7-152239918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775E9-DC22-27F5-FC48-E75774785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C1FB01-3524-E1F7-C8DA-98CD099895B9}"/>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6" name="Footer Placeholder 5">
            <a:extLst>
              <a:ext uri="{FF2B5EF4-FFF2-40B4-BE49-F238E27FC236}">
                <a16:creationId xmlns:a16="http://schemas.microsoft.com/office/drawing/2014/main" id="{9E5DA05E-3CC1-F18A-A4DE-8EF5CA59B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D62F1-F39B-3722-5215-95D6CD151188}"/>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8" name="AutoShape 8">
            <a:extLst>
              <a:ext uri="{FF2B5EF4-FFF2-40B4-BE49-F238E27FC236}">
                <a16:creationId xmlns:a16="http://schemas.microsoft.com/office/drawing/2014/main" id="{BD905ABC-DADA-A78F-6870-5029811061A3}"/>
              </a:ext>
            </a:extLst>
          </p:cNvPr>
          <p:cNvSpPr/>
          <p:nvPr/>
        </p:nvSpPr>
        <p:spPr>
          <a:xfrm>
            <a:off x="838200" y="1577863"/>
            <a:ext cx="7867650" cy="114300"/>
          </a:xfrm>
          <a:prstGeom prst="rect">
            <a:avLst/>
          </a:prstGeom>
          <a:solidFill>
            <a:srgbClr val="112542"/>
          </a:solidFill>
          <a:ln>
            <a:solidFill>
              <a:srgbClr val="112542"/>
            </a:solidFill>
          </a:ln>
        </p:spPr>
      </p:sp>
    </p:spTree>
    <p:extLst>
      <p:ext uri="{BB962C8B-B14F-4D97-AF65-F5344CB8AC3E}">
        <p14:creationId xmlns:p14="http://schemas.microsoft.com/office/powerpoint/2010/main" val="3770916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0A13-9CD0-2203-17BE-46C584A021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7D362-98D0-8A8B-9194-04C972BC4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CE50B-F9A1-577C-AB05-89BE14838B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56C57-C6BF-9902-096E-665E6B332D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A44EA-345E-30E0-DB61-D4E007A77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F0D798-7252-E476-226B-06FF531E403C}"/>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8" name="Footer Placeholder 7">
            <a:extLst>
              <a:ext uri="{FF2B5EF4-FFF2-40B4-BE49-F238E27FC236}">
                <a16:creationId xmlns:a16="http://schemas.microsoft.com/office/drawing/2014/main" id="{FCBE76AE-5E06-9752-E293-E38039B1C9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5FEBA2-ACD2-FF94-35F2-D6CD8FC85FA4}"/>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10" name="AutoShape 8">
            <a:extLst>
              <a:ext uri="{FF2B5EF4-FFF2-40B4-BE49-F238E27FC236}">
                <a16:creationId xmlns:a16="http://schemas.microsoft.com/office/drawing/2014/main" id="{70EC038F-2725-3E3E-65AA-02A5E59AF02F}"/>
              </a:ext>
            </a:extLst>
          </p:cNvPr>
          <p:cNvSpPr/>
          <p:nvPr/>
        </p:nvSpPr>
        <p:spPr>
          <a:xfrm>
            <a:off x="836612" y="1576388"/>
            <a:ext cx="7867650" cy="114300"/>
          </a:xfrm>
          <a:prstGeom prst="rect">
            <a:avLst/>
          </a:prstGeom>
          <a:solidFill>
            <a:srgbClr val="112542"/>
          </a:solidFill>
          <a:ln>
            <a:solidFill>
              <a:srgbClr val="112542"/>
            </a:solidFill>
          </a:ln>
        </p:spPr>
      </p:sp>
    </p:spTree>
    <p:extLst>
      <p:ext uri="{BB962C8B-B14F-4D97-AF65-F5344CB8AC3E}">
        <p14:creationId xmlns:p14="http://schemas.microsoft.com/office/powerpoint/2010/main" val="38557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B330-97D1-5CB0-E29A-531B31871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A0EB9D-3F3F-A35E-CD83-A581249BB61E}"/>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4" name="Footer Placeholder 3">
            <a:extLst>
              <a:ext uri="{FF2B5EF4-FFF2-40B4-BE49-F238E27FC236}">
                <a16:creationId xmlns:a16="http://schemas.microsoft.com/office/drawing/2014/main" id="{5D7EE9BC-673A-DAB9-2ECC-FA157A70E7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DC32A7-159F-C372-33CE-44DAB57BD45B}"/>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6" name="AutoShape 8">
            <a:extLst>
              <a:ext uri="{FF2B5EF4-FFF2-40B4-BE49-F238E27FC236}">
                <a16:creationId xmlns:a16="http://schemas.microsoft.com/office/drawing/2014/main" id="{A7C5B3E7-0782-CB50-91C9-7900B87CD679}"/>
              </a:ext>
            </a:extLst>
          </p:cNvPr>
          <p:cNvSpPr/>
          <p:nvPr/>
        </p:nvSpPr>
        <p:spPr>
          <a:xfrm>
            <a:off x="836612" y="1576388"/>
            <a:ext cx="7867650" cy="114300"/>
          </a:xfrm>
          <a:prstGeom prst="rect">
            <a:avLst/>
          </a:prstGeom>
          <a:solidFill>
            <a:srgbClr val="112542"/>
          </a:solidFill>
          <a:ln>
            <a:solidFill>
              <a:srgbClr val="112542"/>
            </a:solidFill>
          </a:ln>
        </p:spPr>
      </p:sp>
    </p:spTree>
    <p:extLst>
      <p:ext uri="{BB962C8B-B14F-4D97-AF65-F5344CB8AC3E}">
        <p14:creationId xmlns:p14="http://schemas.microsoft.com/office/powerpoint/2010/main" val="2553765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B330-97D1-5CB0-E29A-531B318714C7}"/>
              </a:ext>
            </a:extLst>
          </p:cNvPr>
          <p:cNvSpPr>
            <a:spLocks noGrp="1"/>
          </p:cNvSpPr>
          <p:nvPr>
            <p:ph type="title"/>
          </p:nvPr>
        </p:nvSpPr>
        <p:spPr>
          <a:xfrm>
            <a:off x="838200" y="579729"/>
            <a:ext cx="4114800" cy="1325563"/>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77A0EB9D-3F3F-A35E-CD83-A581249BB61E}"/>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4" name="Footer Placeholder 3">
            <a:extLst>
              <a:ext uri="{FF2B5EF4-FFF2-40B4-BE49-F238E27FC236}">
                <a16:creationId xmlns:a16="http://schemas.microsoft.com/office/drawing/2014/main" id="{5D7EE9BC-673A-DAB9-2ECC-FA157A70E7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DC32A7-159F-C372-33CE-44DAB57BD45B}"/>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6" name="Text Placeholder 2">
            <a:extLst>
              <a:ext uri="{FF2B5EF4-FFF2-40B4-BE49-F238E27FC236}">
                <a16:creationId xmlns:a16="http://schemas.microsoft.com/office/drawing/2014/main" id="{061F3593-87AE-06F0-944C-45513C6AD5D0}"/>
              </a:ext>
            </a:extLst>
          </p:cNvPr>
          <p:cNvSpPr>
            <a:spLocks noGrp="1"/>
          </p:cNvSpPr>
          <p:nvPr>
            <p:ph type="body" idx="1"/>
          </p:nvPr>
        </p:nvSpPr>
        <p:spPr>
          <a:xfrm>
            <a:off x="1337405"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4D3BB384-739E-BFD5-ACDE-39D01578B1E7}"/>
              </a:ext>
            </a:extLst>
          </p:cNvPr>
          <p:cNvSpPr>
            <a:spLocks noGrp="1"/>
          </p:cNvSpPr>
          <p:nvPr>
            <p:ph sz="half" idx="2"/>
          </p:nvPr>
        </p:nvSpPr>
        <p:spPr>
          <a:xfrm>
            <a:off x="1337405" y="2934283"/>
            <a:ext cx="3113298" cy="294400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5306F7F6-0B6E-B4CA-3647-BB830D388E1A}"/>
              </a:ext>
            </a:extLst>
          </p:cNvPr>
          <p:cNvSpPr>
            <a:spLocks noGrp="1"/>
          </p:cNvSpPr>
          <p:nvPr>
            <p:ph type="body" idx="13"/>
          </p:nvPr>
        </p:nvSpPr>
        <p:spPr>
          <a:xfrm>
            <a:off x="4628001"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597507D7-AF91-C0EB-E675-F91046D2E0DD}"/>
              </a:ext>
            </a:extLst>
          </p:cNvPr>
          <p:cNvSpPr>
            <a:spLocks noGrp="1"/>
          </p:cNvSpPr>
          <p:nvPr>
            <p:ph sz="half" idx="14"/>
          </p:nvPr>
        </p:nvSpPr>
        <p:spPr>
          <a:xfrm>
            <a:off x="4628001" y="2934283"/>
            <a:ext cx="3113298" cy="294400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94B9DE7-D6DC-145E-88DE-36E1206A1587}"/>
              </a:ext>
            </a:extLst>
          </p:cNvPr>
          <p:cNvSpPr>
            <a:spLocks noGrp="1"/>
          </p:cNvSpPr>
          <p:nvPr>
            <p:ph type="body" idx="15"/>
          </p:nvPr>
        </p:nvSpPr>
        <p:spPr>
          <a:xfrm>
            <a:off x="7946606"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6E9AC13-899B-E4CD-6762-9B561019716F}"/>
              </a:ext>
            </a:extLst>
          </p:cNvPr>
          <p:cNvSpPr>
            <a:spLocks noGrp="1"/>
          </p:cNvSpPr>
          <p:nvPr>
            <p:ph sz="half" idx="16"/>
          </p:nvPr>
        </p:nvSpPr>
        <p:spPr>
          <a:xfrm>
            <a:off x="7946606" y="2934283"/>
            <a:ext cx="3113298" cy="294400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AutoShape 8">
            <a:extLst>
              <a:ext uri="{FF2B5EF4-FFF2-40B4-BE49-F238E27FC236}">
                <a16:creationId xmlns:a16="http://schemas.microsoft.com/office/drawing/2014/main" id="{1A70ECF0-FEC0-FDCB-0F9E-281D48167701}"/>
              </a:ext>
            </a:extLst>
          </p:cNvPr>
          <p:cNvSpPr/>
          <p:nvPr/>
        </p:nvSpPr>
        <p:spPr>
          <a:xfrm>
            <a:off x="838200" y="1841943"/>
            <a:ext cx="4360539" cy="63349"/>
          </a:xfrm>
          <a:prstGeom prst="rect">
            <a:avLst/>
          </a:prstGeom>
          <a:solidFill>
            <a:srgbClr val="112542"/>
          </a:solidFill>
          <a:ln>
            <a:solidFill>
              <a:srgbClr val="112542"/>
            </a:solidFill>
          </a:ln>
        </p:spPr>
      </p:sp>
    </p:spTree>
    <p:extLst>
      <p:ext uri="{BB962C8B-B14F-4D97-AF65-F5344CB8AC3E}">
        <p14:creationId xmlns:p14="http://schemas.microsoft.com/office/powerpoint/2010/main" val="2022679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LT Interior slide 3" preserve="1">
  <p:cSld name="ALT Interior slide 3">
    <p:bg>
      <p:bgPr>
        <a:solidFill>
          <a:schemeClr val="tx1"/>
        </a:solidFill>
        <a:effectLst/>
      </p:bgPr>
    </p:bg>
    <p:spTree>
      <p:nvGrpSpPr>
        <p:cNvPr id="1" name="Shape 88"/>
        <p:cNvGrpSpPr/>
        <p:nvPr/>
      </p:nvGrpSpPr>
      <p:grpSpPr>
        <a:xfrm>
          <a:off x="0" y="0"/>
          <a:ext cx="0" cy="0"/>
          <a:chOff x="0" y="0"/>
          <a:chExt cx="0" cy="0"/>
        </a:xfrm>
      </p:grpSpPr>
      <p:sp>
        <p:nvSpPr>
          <p:cNvPr id="89" name="Google Shape;89;p72"/>
          <p:cNvSpPr txBox="1">
            <a:spLocks noGrp="1"/>
          </p:cNvSpPr>
          <p:nvPr>
            <p:ph type="body" idx="1"/>
          </p:nvPr>
        </p:nvSpPr>
        <p:spPr>
          <a:xfrm>
            <a:off x="1258824" y="2546603"/>
            <a:ext cx="9674352" cy="3200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accent2"/>
              </a:buClr>
              <a:buSzPts val="1600"/>
              <a:buFont typeface="Arial"/>
              <a:buNone/>
              <a:defRPr sz="16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228600" algn="l">
              <a:lnSpc>
                <a:spcPct val="90000"/>
              </a:lnSpc>
              <a:spcBef>
                <a:spcPts val="1000"/>
              </a:spcBef>
              <a:spcAft>
                <a:spcPts val="0"/>
              </a:spcAft>
              <a:buClr>
                <a:schemeClr val="lt2"/>
              </a:buClr>
              <a:buSzPts val="1600"/>
              <a:buNone/>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228600" algn="l">
              <a:lnSpc>
                <a:spcPct val="90000"/>
              </a:lnSpc>
              <a:spcBef>
                <a:spcPts val="500"/>
              </a:spcBef>
              <a:spcAft>
                <a:spcPts val="0"/>
              </a:spcAft>
              <a:buClr>
                <a:schemeClr val="dk1"/>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228600" algn="l">
              <a:lnSpc>
                <a:spcPct val="90000"/>
              </a:lnSpc>
              <a:spcBef>
                <a:spcPts val="500"/>
              </a:spcBef>
              <a:spcAft>
                <a:spcPts val="0"/>
              </a:spcAft>
              <a:buClr>
                <a:schemeClr val="dk1"/>
              </a:buClr>
              <a:buSzPts val="1800"/>
              <a:buNone/>
              <a:defRPr/>
            </a:lvl9pPr>
          </a:lstStyle>
          <a:p>
            <a:pPr lvl="0"/>
            <a:r>
              <a:rPr lang="en-US"/>
              <a:t>Click to edit Master text styles</a:t>
            </a:r>
          </a:p>
        </p:txBody>
      </p:sp>
      <p:pic>
        <p:nvPicPr>
          <p:cNvPr id="90" name="Google Shape;90;p72"/>
          <p:cNvPicPr preferRelativeResize="0"/>
          <p:nvPr/>
        </p:nvPicPr>
        <p:blipFill rotWithShape="1">
          <a:blip r:embed="rId2">
            <a:alphaModFix/>
          </a:blip>
          <a:srcRect/>
          <a:stretch/>
        </p:blipFill>
        <p:spPr>
          <a:xfrm>
            <a:off x="11164824" y="500591"/>
            <a:ext cx="604309" cy="604309"/>
          </a:xfrm>
          <a:prstGeom prst="rect">
            <a:avLst/>
          </a:prstGeom>
          <a:noFill/>
          <a:ln>
            <a:noFill/>
          </a:ln>
        </p:spPr>
      </p:pic>
      <p:sp>
        <p:nvSpPr>
          <p:cNvPr id="91" name="Google Shape;91;p72"/>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32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2" name="Google Shape;92;p72"/>
          <p:cNvSpPr txBox="1">
            <a:spLocks noGrp="1"/>
          </p:cNvSpPr>
          <p:nvPr>
            <p:ph type="body" idx="2"/>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600"/>
              <a:buNone/>
              <a:defRPr>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3" name="Google Shape;93;p72"/>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2"/>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2"/>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96" name="Google Shape;96;p72"/>
          <p:cNvPicPr preferRelativeResize="0"/>
          <p:nvPr/>
        </p:nvPicPr>
        <p:blipFill rotWithShape="1">
          <a:blip r:embed="rId3">
            <a:alphaModFix/>
          </a:blip>
          <a:srcRect/>
          <a:stretch/>
        </p:blipFill>
        <p:spPr>
          <a:xfrm>
            <a:off x="0" y="6210300"/>
            <a:ext cx="12192000" cy="419100"/>
          </a:xfrm>
          <a:prstGeom prst="rect">
            <a:avLst/>
          </a:prstGeom>
          <a:noFill/>
          <a:ln>
            <a:noFill/>
          </a:ln>
        </p:spPr>
      </p:pic>
    </p:spTree>
    <p:extLst>
      <p:ext uri="{BB962C8B-B14F-4D97-AF65-F5344CB8AC3E}">
        <p14:creationId xmlns:p14="http://schemas.microsoft.com/office/powerpoint/2010/main" val="25079291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69F4-4AA8-44CF-B04F-A449610C3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73A1EF-3CD6-DF80-67EF-2C92C8992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0C3812-E2B6-D770-264E-96D9AC7FE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6FD62-EDF4-ADC9-88A9-7CBDC5736541}"/>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6" name="Footer Placeholder 5">
            <a:extLst>
              <a:ext uri="{FF2B5EF4-FFF2-40B4-BE49-F238E27FC236}">
                <a16:creationId xmlns:a16="http://schemas.microsoft.com/office/drawing/2014/main" id="{C41ED4E9-28D4-E16A-2621-90B016C38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ABA33-D9F9-0F31-22F9-C4F3F40E8BD9}"/>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8" name="AutoShape 8">
            <a:extLst>
              <a:ext uri="{FF2B5EF4-FFF2-40B4-BE49-F238E27FC236}">
                <a16:creationId xmlns:a16="http://schemas.microsoft.com/office/drawing/2014/main" id="{644ABE06-361B-7341-F65F-385B8625E7BF}"/>
              </a:ext>
            </a:extLst>
          </p:cNvPr>
          <p:cNvSpPr/>
          <p:nvPr/>
        </p:nvSpPr>
        <p:spPr>
          <a:xfrm>
            <a:off x="836612" y="1994051"/>
            <a:ext cx="4360539" cy="63349"/>
          </a:xfrm>
          <a:prstGeom prst="rect">
            <a:avLst/>
          </a:prstGeom>
          <a:solidFill>
            <a:srgbClr val="112542"/>
          </a:solidFill>
          <a:ln>
            <a:solidFill>
              <a:srgbClr val="112542"/>
            </a:solidFill>
          </a:ln>
        </p:spPr>
      </p:sp>
    </p:spTree>
    <p:extLst>
      <p:ext uri="{BB962C8B-B14F-4D97-AF65-F5344CB8AC3E}">
        <p14:creationId xmlns:p14="http://schemas.microsoft.com/office/powerpoint/2010/main" val="4000421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0FCC-A082-C872-C100-CE03E4F67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D73B9-5816-ECE8-52FF-B360C1623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E4FBCB5-3D13-EBE6-1CB0-DE7EC2C16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96207-B0AB-8322-2C76-370747F5A4BE}"/>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6" name="Footer Placeholder 5">
            <a:extLst>
              <a:ext uri="{FF2B5EF4-FFF2-40B4-BE49-F238E27FC236}">
                <a16:creationId xmlns:a16="http://schemas.microsoft.com/office/drawing/2014/main" id="{7B64FC02-963D-D2DC-FDE7-4044BCAAB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9E3F4-5027-FBB9-1D2E-163400214B81}"/>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1976925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3ACD-9B69-2B1E-C13D-DB02D9FE00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8B342-F125-A4E1-9178-931ACC40EC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EA242-D5E0-3B09-A3D0-32248CF0B8AA}"/>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ECF236A4-0441-C25B-8BF8-CD0A6AAFF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F4FA2-E6E6-E9C8-1930-C27A515DF5A1}"/>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17791022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BB010-F3B3-B1B3-BBBB-5E58E02B06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31E305-93B8-A9D5-C405-CAA800B91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9D757-827F-003F-32FC-3CC09BFFB5D1}"/>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7733AC62-9CDB-979A-FEC9-D18EF9EEF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44F7-035E-5DF7-43C7-FB240E718BEF}"/>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2952198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ver ALT">
  <p:cSld name="Cover ALT">
    <p:spTree>
      <p:nvGrpSpPr>
        <p:cNvPr id="1" name="Shape 21"/>
        <p:cNvGrpSpPr/>
        <p:nvPr/>
      </p:nvGrpSpPr>
      <p:grpSpPr>
        <a:xfrm>
          <a:off x="0" y="0"/>
          <a:ext cx="0" cy="0"/>
          <a:chOff x="0" y="0"/>
          <a:chExt cx="0" cy="0"/>
        </a:xfrm>
      </p:grpSpPr>
      <p:pic>
        <p:nvPicPr>
          <p:cNvPr id="22" name="Google Shape;22;p109"/>
          <p:cNvPicPr preferRelativeResize="0"/>
          <p:nvPr/>
        </p:nvPicPr>
        <p:blipFill rotWithShape="1">
          <a:blip r:embed="rId2">
            <a:alphaModFix/>
          </a:blip>
          <a:srcRect/>
          <a:stretch/>
        </p:blipFill>
        <p:spPr>
          <a:xfrm>
            <a:off x="0" y="3650957"/>
            <a:ext cx="12192000" cy="2032000"/>
          </a:xfrm>
          <a:prstGeom prst="rect">
            <a:avLst/>
          </a:prstGeom>
          <a:noFill/>
          <a:ln>
            <a:noFill/>
          </a:ln>
        </p:spPr>
      </p:pic>
      <p:sp>
        <p:nvSpPr>
          <p:cNvPr id="23" name="Google Shape;23;p109"/>
          <p:cNvSpPr txBox="1">
            <a:spLocks noGrp="1"/>
          </p:cNvSpPr>
          <p:nvPr>
            <p:ph type="body" idx="1"/>
          </p:nvPr>
        </p:nvSpPr>
        <p:spPr>
          <a:xfrm>
            <a:off x="1295400" y="1760699"/>
            <a:ext cx="3484563" cy="273050"/>
          </a:xfrm>
          <a:prstGeom prst="rect">
            <a:avLst/>
          </a:prstGeom>
          <a:noFill/>
          <a:ln>
            <a:noFill/>
          </a:ln>
        </p:spPr>
        <p:txBody>
          <a:bodyPr spcFirstLastPara="1" wrap="square" lIns="0" tIns="45700" rIns="0" bIns="45700" anchor="t" anchorCtr="0">
            <a:noAutofit/>
          </a:bodyPr>
          <a:lstStyle>
            <a:lvl1pPr marL="457200" marR="0" lvl="0" indent="-228600" algn="l" rtl="0">
              <a:lnSpc>
                <a:spcPct val="90000"/>
              </a:lnSpc>
              <a:spcBef>
                <a:spcPts val="1000"/>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1pPr>
            <a:lvl2pPr marL="914400" marR="0" lvl="1" indent="-317500" algn="l" rtl="0">
              <a:lnSpc>
                <a:spcPct val="90000"/>
              </a:lnSpc>
              <a:spcBef>
                <a:spcPts val="500"/>
              </a:spcBef>
              <a:spcAft>
                <a:spcPts val="0"/>
              </a:spcAft>
              <a:buClr>
                <a:schemeClr val="lt2"/>
              </a:buClr>
              <a:buSzPts val="1400"/>
              <a:buFont typeface="Arial"/>
              <a:buChar char="•"/>
              <a:defRPr sz="1400" b="0" i="0" u="none" strike="noStrike" cap="none">
                <a:solidFill>
                  <a:schemeClr val="lt2"/>
                </a:solidFill>
                <a:latin typeface="Century Gothic"/>
                <a:ea typeface="Century Gothic"/>
                <a:cs typeface="Century Gothic"/>
                <a:sym typeface="Century Gothic"/>
              </a:defRPr>
            </a:lvl2pPr>
            <a:lvl3pPr marL="1371600" marR="0" lvl="2"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109"/>
          <p:cNvSpPr txBox="1">
            <a:spLocks noGrp="1"/>
          </p:cNvSpPr>
          <p:nvPr>
            <p:ph type="body" idx="2"/>
          </p:nvPr>
        </p:nvSpPr>
        <p:spPr>
          <a:xfrm>
            <a:off x="1295400" y="3190422"/>
            <a:ext cx="3635375" cy="266700"/>
          </a:xfrm>
          <a:prstGeom prst="rect">
            <a:avLst/>
          </a:prstGeom>
          <a:noFill/>
          <a:ln>
            <a:noFill/>
          </a:ln>
        </p:spPr>
        <p:txBody>
          <a:bodyPr spcFirstLastPara="1" wrap="square" lIns="0" tIns="45700" rIns="0" bIns="45700" anchor="t" anchorCtr="0">
            <a:noAutofit/>
          </a:bodyPr>
          <a:lstStyle>
            <a:lvl1pPr marL="457200" marR="0" lvl="0" indent="-228600" algn="l" rtl="0">
              <a:lnSpc>
                <a:spcPct val="90000"/>
              </a:lnSpc>
              <a:spcBef>
                <a:spcPts val="1000"/>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1pPr>
            <a:lvl2pPr marL="914400" marR="0" lvl="1" indent="-317500" algn="l" rtl="0">
              <a:lnSpc>
                <a:spcPct val="90000"/>
              </a:lnSpc>
              <a:spcBef>
                <a:spcPts val="500"/>
              </a:spcBef>
              <a:spcAft>
                <a:spcPts val="0"/>
              </a:spcAft>
              <a:buClr>
                <a:schemeClr val="lt2"/>
              </a:buClr>
              <a:buSzPts val="1400"/>
              <a:buFont typeface="Arial"/>
              <a:buChar char="•"/>
              <a:defRPr sz="1400" b="0" i="0" u="none" strike="noStrike" cap="none">
                <a:solidFill>
                  <a:schemeClr val="lt2"/>
                </a:solidFill>
                <a:latin typeface="Century Gothic"/>
                <a:ea typeface="Century Gothic"/>
                <a:cs typeface="Century Gothic"/>
                <a:sym typeface="Century Gothic"/>
              </a:defRPr>
            </a:lvl2pPr>
            <a:lvl3pPr marL="1371600" marR="0" lvl="2"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109"/>
          <p:cNvSpPr txBox="1">
            <a:spLocks noGrp="1"/>
          </p:cNvSpPr>
          <p:nvPr>
            <p:ph type="title"/>
          </p:nvPr>
        </p:nvSpPr>
        <p:spPr>
          <a:xfrm>
            <a:off x="1295400" y="2057400"/>
            <a:ext cx="6400800" cy="111564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6" name="Google Shape;26;p109"/>
          <p:cNvSpPr txBox="1">
            <a:spLocks noGrp="1"/>
          </p:cNvSpPr>
          <p:nvPr>
            <p:ph type="sldNum" idx="12"/>
          </p:nvPr>
        </p:nvSpPr>
        <p:spPr>
          <a:xfrm>
            <a:off x="457200" y="6400800"/>
            <a:ext cx="457730" cy="133591"/>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fld id="{B1DB0FB8-914F-4616-B5E7-6B0563FE5DB1}" type="slidenum">
              <a:rPr lang="en-US" smtClean="0"/>
              <a:t>‹#›</a:t>
            </a:fld>
            <a:endParaRPr lang="en-US"/>
          </a:p>
        </p:txBody>
      </p:sp>
    </p:spTree>
    <p:extLst>
      <p:ext uri="{BB962C8B-B14F-4D97-AF65-F5344CB8AC3E}">
        <p14:creationId xmlns:p14="http://schemas.microsoft.com/office/powerpoint/2010/main" val="23966475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C0C-C0B0-AC02-5B08-91061274B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CBF22A5-75A7-BA25-6DFB-5E96CE9BE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55B1E-A19A-1730-D7EB-CA6080A0F8FF}"/>
              </a:ext>
            </a:extLst>
          </p:cNvPr>
          <p:cNvSpPr>
            <a:spLocks noGrp="1"/>
          </p:cNvSpPr>
          <p:nvPr>
            <p:ph type="dt" sz="half" idx="10"/>
          </p:nvPr>
        </p:nvSpPr>
        <p:spPr/>
        <p:txBody>
          <a:bodyPr/>
          <a:lstStyle/>
          <a:p>
            <a:fld id="{F511BC50-0263-4597-8F5F-6B8524C137B2}" type="datetimeFigureOut">
              <a:rPr lang="en-US" smtClean="0"/>
              <a:t>8/9/2023</a:t>
            </a:fld>
            <a:endParaRPr lang="en-US"/>
          </a:p>
        </p:txBody>
      </p:sp>
      <p:sp>
        <p:nvSpPr>
          <p:cNvPr id="5" name="Footer Placeholder 4">
            <a:extLst>
              <a:ext uri="{FF2B5EF4-FFF2-40B4-BE49-F238E27FC236}">
                <a16:creationId xmlns:a16="http://schemas.microsoft.com/office/drawing/2014/main" id="{904ECA7A-1EEE-1C53-4681-8B5DE4F3E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0B7A4-B225-0ADA-C002-11D753C667BA}"/>
              </a:ext>
            </a:extLst>
          </p:cNvPr>
          <p:cNvSpPr>
            <a:spLocks noGrp="1"/>
          </p:cNvSpPr>
          <p:nvPr>
            <p:ph type="sldNum" sz="quarter" idx="12"/>
          </p:nvPr>
        </p:nvSpPr>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1348307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567F-97D8-967D-D217-CD3DD7790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FA7E8-4C3E-1719-1E71-FCE88AC00658}"/>
              </a:ext>
            </a:extLst>
          </p:cNvPr>
          <p:cNvSpPr>
            <a:spLocks noGrp="1"/>
          </p:cNvSpPr>
          <p:nvPr>
            <p:ph idx="1"/>
          </p:nvPr>
        </p:nvSpPr>
        <p:spPr>
          <a:xfrm>
            <a:off x="6019800" y="4572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779A9-DAB2-1518-25A7-64B74C934DBC}"/>
              </a:ext>
            </a:extLst>
          </p:cNvPr>
          <p:cNvSpPr>
            <a:spLocks noGrp="1"/>
          </p:cNvSpPr>
          <p:nvPr>
            <p:ph type="body" sz="half" idx="2"/>
          </p:nvPr>
        </p:nvSpPr>
        <p:spPr>
          <a:xfrm>
            <a:off x="839788" y="2057400"/>
            <a:ext cx="3932237" cy="32734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F6B92-C414-DA6B-B30D-A0E8A8FBA5AA}"/>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0FF416AA-474D-9154-3795-0D51A9AD39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613C64-9A05-59D7-C830-D2845492C126}"/>
              </a:ext>
            </a:extLst>
          </p:cNvPr>
          <p:cNvSpPr>
            <a:spLocks noGrp="1"/>
          </p:cNvSpPr>
          <p:nvPr>
            <p:ph type="sldNum" sz="quarter" idx="12"/>
          </p:nvPr>
        </p:nvSpPr>
        <p:spPr>
          <a:xfrm>
            <a:off x="8610600" y="6356350"/>
            <a:ext cx="2743200" cy="365125"/>
          </a:xfrm>
          <a:prstGeom prst="rect">
            <a:avLst/>
          </a:prstGeom>
        </p:spPr>
        <p:txBody>
          <a:bodyPr/>
          <a:lstStyle/>
          <a:p>
            <a:fld id="{B1DB0FB8-914F-4616-B5E7-6B0563FE5DB1}" type="slidenum">
              <a:rPr lang="en-US" smtClean="0"/>
              <a:t>‹#›</a:t>
            </a:fld>
            <a:endParaRPr lang="en-US"/>
          </a:p>
        </p:txBody>
      </p:sp>
      <p:cxnSp>
        <p:nvCxnSpPr>
          <p:cNvPr id="8" name="Straight Connector 7">
            <a:extLst>
              <a:ext uri="{FF2B5EF4-FFF2-40B4-BE49-F238E27FC236}">
                <a16:creationId xmlns:a16="http://schemas.microsoft.com/office/drawing/2014/main" id="{E61F84E9-CD6A-6D99-6C4C-D6EC7322C769}"/>
              </a:ext>
            </a:extLst>
          </p:cNvPr>
          <p:cNvCxnSpPr/>
          <p:nvPr/>
        </p:nvCxnSpPr>
        <p:spPr>
          <a:xfrm>
            <a:off x="838200" y="2057400"/>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7312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BB5B-C6FF-98EB-B8F6-7716252B3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E3BDE-5567-A27A-EE6D-6F0EC8594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C50E3-4D60-AD82-8F74-2C6525B4F4AE}"/>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5" name="Footer Placeholder 4">
            <a:extLst>
              <a:ext uri="{FF2B5EF4-FFF2-40B4-BE49-F238E27FC236}">
                <a16:creationId xmlns:a16="http://schemas.microsoft.com/office/drawing/2014/main" id="{57FE9278-93F3-39E1-261D-1DB19189E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B18F8A-8960-7245-409D-3D38530BB205}"/>
              </a:ext>
            </a:extLst>
          </p:cNvPr>
          <p:cNvSpPr>
            <a:spLocks noGrp="1"/>
          </p:cNvSpPr>
          <p:nvPr>
            <p:ph type="sldNum" sz="quarter" idx="12"/>
          </p:nvPr>
        </p:nvSpPr>
        <p:spPr>
          <a:xfrm>
            <a:off x="8610600" y="6356350"/>
            <a:ext cx="2743200" cy="365125"/>
          </a:xfrm>
          <a:prstGeom prst="rect">
            <a:avLst/>
          </a:prstGeom>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2079023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A881-77E8-6CC7-19E6-EA87C82C293B}"/>
              </a:ext>
            </a:extLst>
          </p:cNvPr>
          <p:cNvSpPr>
            <a:spLocks noGrp="1"/>
          </p:cNvSpPr>
          <p:nvPr>
            <p:ph type="title"/>
          </p:nvPr>
        </p:nvSpPr>
        <p:spPr>
          <a:xfrm>
            <a:off x="7421563" y="44926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EFD1-F5D1-9931-C76C-A5B3E4A762BE}"/>
              </a:ext>
            </a:extLst>
          </p:cNvPr>
          <p:cNvSpPr>
            <a:spLocks noGrp="1"/>
          </p:cNvSpPr>
          <p:nvPr>
            <p:ph type="pic" idx="1"/>
          </p:nvPr>
        </p:nvSpPr>
        <p:spPr>
          <a:xfrm>
            <a:off x="0" y="4492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60999B0-BBA6-48A7-F0C7-1D226D2542CD}"/>
              </a:ext>
            </a:extLst>
          </p:cNvPr>
          <p:cNvSpPr>
            <a:spLocks noGrp="1"/>
          </p:cNvSpPr>
          <p:nvPr>
            <p:ph type="body" sz="half" idx="2"/>
          </p:nvPr>
        </p:nvSpPr>
        <p:spPr>
          <a:xfrm>
            <a:off x="7421563" y="2049462"/>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62C5D-2C08-1584-C27A-CCC9E204241C}"/>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576EB16E-3A2E-8F6B-9685-1780B1EF6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7497E3-0A35-C116-9C53-2AD3ADE0DD54}"/>
              </a:ext>
            </a:extLst>
          </p:cNvPr>
          <p:cNvSpPr>
            <a:spLocks noGrp="1"/>
          </p:cNvSpPr>
          <p:nvPr>
            <p:ph type="sldNum" sz="quarter" idx="12"/>
          </p:nvPr>
        </p:nvSpPr>
        <p:spPr>
          <a:xfrm>
            <a:off x="8610600" y="6356350"/>
            <a:ext cx="2743200" cy="365125"/>
          </a:xfrm>
          <a:prstGeom prst="rect">
            <a:avLst/>
          </a:prstGeom>
        </p:spPr>
        <p:txBody>
          <a:bodyPr/>
          <a:lstStyle/>
          <a:p>
            <a:fld id="{B1DB0FB8-914F-4616-B5E7-6B0563FE5DB1}" type="slidenum">
              <a:rPr lang="en-US" smtClean="0"/>
              <a:t>‹#›</a:t>
            </a:fld>
            <a:endParaRPr lang="en-US"/>
          </a:p>
        </p:txBody>
      </p:sp>
      <p:cxnSp>
        <p:nvCxnSpPr>
          <p:cNvPr id="8" name="Straight Connector 7">
            <a:extLst>
              <a:ext uri="{FF2B5EF4-FFF2-40B4-BE49-F238E27FC236}">
                <a16:creationId xmlns:a16="http://schemas.microsoft.com/office/drawing/2014/main" id="{AA555A4A-957A-DADC-5C64-6AEA3AE2673E}"/>
              </a:ext>
            </a:extLst>
          </p:cNvPr>
          <p:cNvCxnSpPr/>
          <p:nvPr/>
        </p:nvCxnSpPr>
        <p:spPr>
          <a:xfrm>
            <a:off x="7419975" y="2049462"/>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1043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D388A-8067-1785-B6B1-1BA5A0B25371}"/>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3" name="Footer Placeholder 2">
            <a:extLst>
              <a:ext uri="{FF2B5EF4-FFF2-40B4-BE49-F238E27FC236}">
                <a16:creationId xmlns:a16="http://schemas.microsoft.com/office/drawing/2014/main" id="{EE6058EA-08E2-0003-85BC-0753872A6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6FC94D-9E62-DF74-5377-C509F05DB584}"/>
              </a:ext>
            </a:extLst>
          </p:cNvPr>
          <p:cNvSpPr>
            <a:spLocks noGrp="1"/>
          </p:cNvSpPr>
          <p:nvPr>
            <p:ph type="sldNum" sz="quarter" idx="12"/>
          </p:nvPr>
        </p:nvSpPr>
        <p:spPr>
          <a:xfrm>
            <a:off x="8610600" y="6356350"/>
            <a:ext cx="2743200" cy="365125"/>
          </a:xfrm>
          <a:prstGeom prst="rect">
            <a:avLst/>
          </a:prstGeom>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104212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LT Interior slide 1" preserve="1">
  <p:cSld name="ALT Interior slide 1">
    <p:spTree>
      <p:nvGrpSpPr>
        <p:cNvPr id="1" name="Shape 97"/>
        <p:cNvGrpSpPr/>
        <p:nvPr/>
      </p:nvGrpSpPr>
      <p:grpSpPr>
        <a:xfrm>
          <a:off x="0" y="0"/>
          <a:ext cx="0" cy="0"/>
          <a:chOff x="0" y="0"/>
          <a:chExt cx="0" cy="0"/>
        </a:xfrm>
      </p:grpSpPr>
      <p:sp>
        <p:nvSpPr>
          <p:cNvPr id="98" name="Google Shape;98;p73"/>
          <p:cNvSpPr txBox="1">
            <a:spLocks noGrp="1"/>
          </p:cNvSpPr>
          <p:nvPr>
            <p:ph type="body" idx="1"/>
          </p:nvPr>
        </p:nvSpPr>
        <p:spPr>
          <a:xfrm>
            <a:off x="1258824" y="2546604"/>
            <a:ext cx="9674352"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9" name="Google Shape;99;p73"/>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0" name="Google Shape;100;p73"/>
          <p:cNvSpPr txBox="1">
            <a:spLocks noGrp="1"/>
          </p:cNvSpPr>
          <p:nvPr>
            <p:ph type="body" idx="2"/>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600"/>
              <a:buNone/>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1" name="Google Shape;101;p73"/>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3"/>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73"/>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04" name="Google Shape;104;p73"/>
          <p:cNvPicPr preferRelativeResize="0"/>
          <p:nvPr/>
        </p:nvPicPr>
        <p:blipFill rotWithShape="1">
          <a:blip r:embed="rId2">
            <a:alphaModFix/>
          </a:blip>
          <a:srcRect/>
          <a:stretch/>
        </p:blipFill>
        <p:spPr>
          <a:xfrm>
            <a:off x="0" y="6210300"/>
            <a:ext cx="12192000" cy="419100"/>
          </a:xfrm>
          <a:prstGeom prst="rect">
            <a:avLst/>
          </a:prstGeom>
          <a:noFill/>
          <a:ln>
            <a:noFill/>
          </a:ln>
        </p:spPr>
      </p:pic>
    </p:spTree>
    <p:extLst>
      <p:ext uri="{BB962C8B-B14F-4D97-AF65-F5344CB8AC3E}">
        <p14:creationId xmlns:p14="http://schemas.microsoft.com/office/powerpoint/2010/main" val="21676716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_Custom Layout" preserve="1">
  <p:cSld name="3_Custom Layout">
    <p:spTree>
      <p:nvGrpSpPr>
        <p:cNvPr id="1" name="Shape 82"/>
        <p:cNvGrpSpPr/>
        <p:nvPr/>
      </p:nvGrpSpPr>
      <p:grpSpPr>
        <a:xfrm>
          <a:off x="0" y="0"/>
          <a:ext cx="0" cy="0"/>
          <a:chOff x="0" y="0"/>
          <a:chExt cx="0" cy="0"/>
        </a:xfrm>
      </p:grpSpPr>
      <p:pic>
        <p:nvPicPr>
          <p:cNvPr id="83" name="Google Shape;83;p55"/>
          <p:cNvPicPr preferRelativeResize="0"/>
          <p:nvPr/>
        </p:nvPicPr>
        <p:blipFill rotWithShape="1">
          <a:blip r:embed="rId2">
            <a:alphaModFix/>
          </a:blip>
          <a:srcRect/>
          <a:stretch/>
        </p:blipFill>
        <p:spPr>
          <a:xfrm>
            <a:off x="0" y="6210300"/>
            <a:ext cx="12192000" cy="419100"/>
          </a:xfrm>
          <a:prstGeom prst="rect">
            <a:avLst/>
          </a:prstGeom>
          <a:noFill/>
          <a:ln>
            <a:noFill/>
          </a:ln>
        </p:spPr>
      </p:pic>
      <p:sp>
        <p:nvSpPr>
          <p:cNvPr id="84" name="Google Shape;84;p55"/>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200"/>
              <a:buFont typeface="Century Gothic"/>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pic>
        <p:nvPicPr>
          <p:cNvPr id="85" name="Google Shape;85;p55" descr="A close up of a sign&#10;&#10;Description automatically generated"/>
          <p:cNvPicPr preferRelativeResize="0"/>
          <p:nvPr/>
        </p:nvPicPr>
        <p:blipFill rotWithShape="1">
          <a:blip r:embed="rId3">
            <a:alphaModFix/>
          </a:blip>
          <a:srcRect/>
          <a:stretch/>
        </p:blipFill>
        <p:spPr>
          <a:xfrm>
            <a:off x="11164824" y="501396"/>
            <a:ext cx="602399" cy="603504"/>
          </a:xfrm>
          <a:prstGeom prst="rect">
            <a:avLst/>
          </a:prstGeom>
          <a:noFill/>
          <a:ln>
            <a:noFill/>
          </a:ln>
        </p:spPr>
      </p:pic>
      <p:sp>
        <p:nvSpPr>
          <p:cNvPr id="86" name="Google Shape;86;p55"/>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5"/>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2732483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LT Interior slide 3" preserve="1">
  <p:cSld name="ALT Interior slide 3">
    <p:bg>
      <p:bgPr>
        <a:solidFill>
          <a:schemeClr val="tx1"/>
        </a:solidFill>
        <a:effectLst/>
      </p:bgPr>
    </p:bg>
    <p:spTree>
      <p:nvGrpSpPr>
        <p:cNvPr id="1" name="Shape 88"/>
        <p:cNvGrpSpPr/>
        <p:nvPr/>
      </p:nvGrpSpPr>
      <p:grpSpPr>
        <a:xfrm>
          <a:off x="0" y="0"/>
          <a:ext cx="0" cy="0"/>
          <a:chOff x="0" y="0"/>
          <a:chExt cx="0" cy="0"/>
        </a:xfrm>
      </p:grpSpPr>
      <p:sp>
        <p:nvSpPr>
          <p:cNvPr id="89" name="Google Shape;89;p72"/>
          <p:cNvSpPr txBox="1">
            <a:spLocks noGrp="1"/>
          </p:cNvSpPr>
          <p:nvPr>
            <p:ph type="body" idx="1"/>
          </p:nvPr>
        </p:nvSpPr>
        <p:spPr>
          <a:xfrm>
            <a:off x="1258824" y="2546603"/>
            <a:ext cx="9674352" cy="32004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accent2"/>
              </a:buClr>
              <a:buSzPts val="1600"/>
              <a:buFont typeface="Arial"/>
              <a:buNone/>
              <a:defRPr sz="16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228600" algn="l">
              <a:lnSpc>
                <a:spcPct val="90000"/>
              </a:lnSpc>
              <a:spcBef>
                <a:spcPts val="1000"/>
              </a:spcBef>
              <a:spcAft>
                <a:spcPts val="0"/>
              </a:spcAft>
              <a:buClr>
                <a:schemeClr val="lt2"/>
              </a:buClr>
              <a:buSzPts val="1600"/>
              <a:buNone/>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228600" algn="l">
              <a:lnSpc>
                <a:spcPct val="90000"/>
              </a:lnSpc>
              <a:spcBef>
                <a:spcPts val="500"/>
              </a:spcBef>
              <a:spcAft>
                <a:spcPts val="0"/>
              </a:spcAft>
              <a:buClr>
                <a:schemeClr val="dk1"/>
              </a:buClr>
              <a:buSzPts val="1800"/>
              <a:buNone/>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228600" algn="l">
              <a:lnSpc>
                <a:spcPct val="90000"/>
              </a:lnSpc>
              <a:spcBef>
                <a:spcPts val="500"/>
              </a:spcBef>
              <a:spcAft>
                <a:spcPts val="0"/>
              </a:spcAft>
              <a:buClr>
                <a:schemeClr val="dk1"/>
              </a:buClr>
              <a:buSzPts val="1800"/>
              <a:buNone/>
              <a:defRPr/>
            </a:lvl9pPr>
          </a:lstStyle>
          <a:p>
            <a:pPr lvl="0"/>
            <a:r>
              <a:rPr lang="en-US"/>
              <a:t>Click to edit Master text styles</a:t>
            </a:r>
          </a:p>
        </p:txBody>
      </p:sp>
      <p:pic>
        <p:nvPicPr>
          <p:cNvPr id="90" name="Google Shape;90;p72"/>
          <p:cNvPicPr preferRelativeResize="0"/>
          <p:nvPr/>
        </p:nvPicPr>
        <p:blipFill rotWithShape="1">
          <a:blip r:embed="rId2">
            <a:alphaModFix/>
          </a:blip>
          <a:srcRect/>
          <a:stretch/>
        </p:blipFill>
        <p:spPr>
          <a:xfrm>
            <a:off x="11164824" y="500591"/>
            <a:ext cx="604309" cy="604309"/>
          </a:xfrm>
          <a:prstGeom prst="rect">
            <a:avLst/>
          </a:prstGeom>
          <a:noFill/>
          <a:ln>
            <a:noFill/>
          </a:ln>
        </p:spPr>
      </p:pic>
      <p:sp>
        <p:nvSpPr>
          <p:cNvPr id="91" name="Google Shape;91;p72"/>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32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92" name="Google Shape;92;p72"/>
          <p:cNvSpPr txBox="1">
            <a:spLocks noGrp="1"/>
          </p:cNvSpPr>
          <p:nvPr>
            <p:ph type="body" idx="2"/>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600"/>
              <a:buNone/>
              <a:defRPr>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3" name="Google Shape;93;p72"/>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2"/>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72"/>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96" name="Google Shape;96;p72"/>
          <p:cNvPicPr preferRelativeResize="0"/>
          <p:nvPr/>
        </p:nvPicPr>
        <p:blipFill rotWithShape="1">
          <a:blip r:embed="rId3">
            <a:alphaModFix/>
          </a:blip>
          <a:srcRect/>
          <a:stretch/>
        </p:blipFill>
        <p:spPr>
          <a:xfrm>
            <a:off x="0" y="6210300"/>
            <a:ext cx="12192000" cy="419100"/>
          </a:xfrm>
          <a:prstGeom prst="rect">
            <a:avLst/>
          </a:prstGeom>
          <a:noFill/>
          <a:ln>
            <a:noFill/>
          </a:ln>
        </p:spPr>
      </p:pic>
    </p:spTree>
    <p:extLst>
      <p:ext uri="{BB962C8B-B14F-4D97-AF65-F5344CB8AC3E}">
        <p14:creationId xmlns:p14="http://schemas.microsoft.com/office/powerpoint/2010/main" val="35166752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LT Interior slide 1" preserve="1">
  <p:cSld name="ALT Interior slide 1">
    <p:spTree>
      <p:nvGrpSpPr>
        <p:cNvPr id="1" name="Shape 97"/>
        <p:cNvGrpSpPr/>
        <p:nvPr/>
      </p:nvGrpSpPr>
      <p:grpSpPr>
        <a:xfrm>
          <a:off x="0" y="0"/>
          <a:ext cx="0" cy="0"/>
          <a:chOff x="0" y="0"/>
          <a:chExt cx="0" cy="0"/>
        </a:xfrm>
      </p:grpSpPr>
      <p:sp>
        <p:nvSpPr>
          <p:cNvPr id="98" name="Google Shape;98;p73"/>
          <p:cNvSpPr txBox="1">
            <a:spLocks noGrp="1"/>
          </p:cNvSpPr>
          <p:nvPr>
            <p:ph type="body" idx="1"/>
          </p:nvPr>
        </p:nvSpPr>
        <p:spPr>
          <a:xfrm>
            <a:off x="1258824" y="2546604"/>
            <a:ext cx="9674352"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9" name="Google Shape;99;p73"/>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0" name="Google Shape;100;p73"/>
          <p:cNvSpPr txBox="1">
            <a:spLocks noGrp="1"/>
          </p:cNvSpPr>
          <p:nvPr>
            <p:ph type="body" idx="2"/>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600"/>
              <a:buNone/>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1" name="Google Shape;101;p73"/>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3"/>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73"/>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04" name="Google Shape;104;p73"/>
          <p:cNvPicPr preferRelativeResize="0"/>
          <p:nvPr/>
        </p:nvPicPr>
        <p:blipFill rotWithShape="1">
          <a:blip r:embed="rId2">
            <a:alphaModFix/>
          </a:blip>
          <a:srcRect/>
          <a:stretch/>
        </p:blipFill>
        <p:spPr>
          <a:xfrm>
            <a:off x="0" y="6210300"/>
            <a:ext cx="12192000" cy="419100"/>
          </a:xfrm>
          <a:prstGeom prst="rect">
            <a:avLst/>
          </a:prstGeom>
          <a:noFill/>
          <a:ln>
            <a:noFill/>
          </a:ln>
        </p:spPr>
      </p:pic>
    </p:spTree>
    <p:extLst>
      <p:ext uri="{BB962C8B-B14F-4D97-AF65-F5344CB8AC3E}">
        <p14:creationId xmlns:p14="http://schemas.microsoft.com/office/powerpoint/2010/main" val="3466962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T Interior slide 2" preserve="1">
  <p:cSld name="ALT Interior slide 2">
    <p:bg>
      <p:bgPr>
        <a:solidFill>
          <a:schemeClr val="tx1"/>
        </a:solidFill>
        <a:effectLst/>
      </p:bgPr>
    </p:bg>
    <p:spTree>
      <p:nvGrpSpPr>
        <p:cNvPr id="1" name="Shape 105"/>
        <p:cNvGrpSpPr/>
        <p:nvPr/>
      </p:nvGrpSpPr>
      <p:grpSpPr>
        <a:xfrm>
          <a:off x="0" y="0"/>
          <a:ext cx="0" cy="0"/>
          <a:chOff x="0" y="0"/>
          <a:chExt cx="0" cy="0"/>
        </a:xfrm>
      </p:grpSpPr>
      <p:sp>
        <p:nvSpPr>
          <p:cNvPr id="106" name="Google Shape;106;p74"/>
          <p:cNvSpPr txBox="1">
            <a:spLocks noGrp="1"/>
          </p:cNvSpPr>
          <p:nvPr>
            <p:ph type="body" idx="1"/>
          </p:nvPr>
        </p:nvSpPr>
        <p:spPr>
          <a:xfrm>
            <a:off x="1258824" y="2546604"/>
            <a:ext cx="9674352"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1"/>
              </a:buClr>
              <a:buSzPts val="1600"/>
              <a:buFont typeface="Arial"/>
              <a:buChar char="•"/>
              <a:defRPr sz="1600" b="0">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07" name="Google Shape;107;p74"/>
          <p:cNvPicPr preferRelativeResize="0"/>
          <p:nvPr/>
        </p:nvPicPr>
        <p:blipFill rotWithShape="1">
          <a:blip r:embed="rId2">
            <a:alphaModFix/>
          </a:blip>
          <a:srcRect/>
          <a:stretch/>
        </p:blipFill>
        <p:spPr>
          <a:xfrm>
            <a:off x="11164824" y="500591"/>
            <a:ext cx="604309" cy="604309"/>
          </a:xfrm>
          <a:prstGeom prst="rect">
            <a:avLst/>
          </a:prstGeom>
          <a:noFill/>
          <a:ln>
            <a:noFill/>
          </a:ln>
        </p:spPr>
      </p:pic>
      <p:sp>
        <p:nvSpPr>
          <p:cNvPr id="108" name="Google Shape;108;p74"/>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32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9" name="Google Shape;109;p74"/>
          <p:cNvSpPr txBox="1">
            <a:spLocks noGrp="1"/>
          </p:cNvSpPr>
          <p:nvPr>
            <p:ph type="body" idx="2"/>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600"/>
              <a:buNone/>
              <a:defRPr>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10" name="Google Shape;110;p74"/>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74"/>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4"/>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13" name="Google Shape;113;p74"/>
          <p:cNvPicPr preferRelativeResize="0"/>
          <p:nvPr/>
        </p:nvPicPr>
        <p:blipFill rotWithShape="1">
          <a:blip r:embed="rId3">
            <a:alphaModFix/>
          </a:blip>
          <a:srcRect/>
          <a:stretch/>
        </p:blipFill>
        <p:spPr>
          <a:xfrm>
            <a:off x="0" y="6196333"/>
            <a:ext cx="12192000" cy="419100"/>
          </a:xfrm>
          <a:prstGeom prst="rect">
            <a:avLst/>
          </a:prstGeom>
          <a:noFill/>
          <a:ln>
            <a:noFill/>
          </a:ln>
        </p:spPr>
      </p:pic>
    </p:spTree>
    <p:extLst>
      <p:ext uri="{BB962C8B-B14F-4D97-AF65-F5344CB8AC3E}">
        <p14:creationId xmlns:p14="http://schemas.microsoft.com/office/powerpoint/2010/main" val="30269640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LT Interior slide 5" preserve="1">
  <p:cSld name="ALT Interior slide 5">
    <p:spTree>
      <p:nvGrpSpPr>
        <p:cNvPr id="1" name="Shape 114"/>
        <p:cNvGrpSpPr/>
        <p:nvPr/>
      </p:nvGrpSpPr>
      <p:grpSpPr>
        <a:xfrm>
          <a:off x="0" y="0"/>
          <a:ext cx="0" cy="0"/>
          <a:chOff x="0" y="0"/>
          <a:chExt cx="0" cy="0"/>
        </a:xfrm>
      </p:grpSpPr>
      <p:sp>
        <p:nvSpPr>
          <p:cNvPr id="115" name="Google Shape;115;p75"/>
          <p:cNvSpPr txBox="1">
            <a:spLocks noGrp="1"/>
          </p:cNvSpPr>
          <p:nvPr>
            <p:ph type="body" idx="1"/>
          </p:nvPr>
        </p:nvSpPr>
        <p:spPr>
          <a:xfrm>
            <a:off x="1258635" y="2548003"/>
            <a:ext cx="9674731"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solidFill>
                  <a:schemeClr val="dk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16" name="Google Shape;116;p75" descr="A close up of a sign&#10;&#10;Description automatically generated"/>
          <p:cNvPicPr preferRelativeResize="0"/>
          <p:nvPr/>
        </p:nvPicPr>
        <p:blipFill rotWithShape="1">
          <a:blip r:embed="rId2">
            <a:alphaModFix/>
          </a:blip>
          <a:srcRect/>
          <a:stretch/>
        </p:blipFill>
        <p:spPr>
          <a:xfrm>
            <a:off x="11164824" y="501396"/>
            <a:ext cx="602399" cy="603504"/>
          </a:xfrm>
          <a:prstGeom prst="rect">
            <a:avLst/>
          </a:prstGeom>
          <a:noFill/>
          <a:ln>
            <a:noFill/>
          </a:ln>
        </p:spPr>
      </p:pic>
      <p:sp>
        <p:nvSpPr>
          <p:cNvPr id="117" name="Google Shape;117;p75"/>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18" name="Google Shape;118;p75"/>
          <p:cNvSpPr txBox="1">
            <a:spLocks noGrp="1"/>
          </p:cNvSpPr>
          <p:nvPr>
            <p:ph type="body" idx="2"/>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600"/>
              <a:buNone/>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19" name="Google Shape;119;p75"/>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75"/>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5"/>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22" name="Google Shape;122;p75"/>
          <p:cNvPicPr preferRelativeResize="0"/>
          <p:nvPr/>
        </p:nvPicPr>
        <p:blipFill rotWithShape="1">
          <a:blip r:embed="rId3">
            <a:alphaModFix/>
          </a:blip>
          <a:srcRect/>
          <a:stretch/>
        </p:blipFill>
        <p:spPr>
          <a:xfrm>
            <a:off x="0" y="6210300"/>
            <a:ext cx="12192000" cy="419100"/>
          </a:xfrm>
          <a:prstGeom prst="rect">
            <a:avLst/>
          </a:prstGeom>
          <a:noFill/>
          <a:ln>
            <a:noFill/>
          </a:ln>
        </p:spPr>
      </p:pic>
    </p:spTree>
    <p:extLst>
      <p:ext uri="{BB962C8B-B14F-4D97-AF65-F5344CB8AC3E}">
        <p14:creationId xmlns:p14="http://schemas.microsoft.com/office/powerpoint/2010/main" val="2525090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1_Custom Layout" preserve="1">
  <p:cSld name="11_Custom Layout">
    <p:spTree>
      <p:nvGrpSpPr>
        <p:cNvPr id="1" name="Shape 123"/>
        <p:cNvGrpSpPr/>
        <p:nvPr/>
      </p:nvGrpSpPr>
      <p:grpSpPr>
        <a:xfrm>
          <a:off x="0" y="0"/>
          <a:ext cx="0" cy="0"/>
          <a:chOff x="0" y="0"/>
          <a:chExt cx="0" cy="0"/>
        </a:xfrm>
      </p:grpSpPr>
      <p:sp>
        <p:nvSpPr>
          <p:cNvPr id="124" name="Google Shape;124;p76"/>
          <p:cNvSpPr>
            <a:spLocks noGrp="1"/>
          </p:cNvSpPr>
          <p:nvPr>
            <p:ph type="pic" idx="2"/>
          </p:nvPr>
        </p:nvSpPr>
        <p:spPr>
          <a:xfrm>
            <a:off x="5428034" y="-29023"/>
            <a:ext cx="6763966" cy="6887023"/>
          </a:xfrm>
          <a:prstGeom prst="rect">
            <a:avLst/>
          </a:prstGeom>
          <a:noFill/>
          <a:ln>
            <a:noFill/>
          </a:ln>
        </p:spPr>
      </p:sp>
      <p:sp>
        <p:nvSpPr>
          <p:cNvPr id="125" name="Google Shape;125;p76"/>
          <p:cNvSpPr>
            <a:spLocks noGrp="1"/>
          </p:cNvSpPr>
          <p:nvPr>
            <p:ph type="pic" idx="3"/>
          </p:nvPr>
        </p:nvSpPr>
        <p:spPr>
          <a:xfrm>
            <a:off x="11164824" y="502920"/>
            <a:ext cx="604309" cy="604309"/>
          </a:xfrm>
          <a:prstGeom prst="rect">
            <a:avLst/>
          </a:prstGeom>
          <a:noFill/>
          <a:ln>
            <a:noFill/>
          </a:ln>
        </p:spPr>
      </p:sp>
      <p:sp>
        <p:nvSpPr>
          <p:cNvPr id="126" name="Google Shape;126;p76"/>
          <p:cNvSpPr txBox="1">
            <a:spLocks noGrp="1"/>
          </p:cNvSpPr>
          <p:nvPr>
            <p:ph type="body" idx="1"/>
          </p:nvPr>
        </p:nvSpPr>
        <p:spPr>
          <a:xfrm>
            <a:off x="609599" y="2765425"/>
            <a:ext cx="5889171" cy="3461204"/>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accent1"/>
              </a:buClr>
              <a:buSzPts val="2400"/>
              <a:buFont typeface="Arial"/>
              <a:buChar char="•"/>
              <a:defRPr sz="24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7" name="Google Shape;127;p76"/>
          <p:cNvSpPr txBox="1">
            <a:spLocks noGrp="1"/>
          </p:cNvSpPr>
          <p:nvPr>
            <p:ph type="body" idx="4"/>
          </p:nvPr>
        </p:nvSpPr>
        <p:spPr>
          <a:xfrm>
            <a:off x="609600" y="1556426"/>
            <a:ext cx="4973638"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3200"/>
              <a:buNone/>
              <a:defRPr sz="32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8" name="Google Shape;128;p76"/>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6"/>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6"/>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15689851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3_Custom Layout" preserve="1">
  <p:cSld name="13_Custom Layout">
    <p:spTree>
      <p:nvGrpSpPr>
        <p:cNvPr id="1" name="Shape 131"/>
        <p:cNvGrpSpPr/>
        <p:nvPr/>
      </p:nvGrpSpPr>
      <p:grpSpPr>
        <a:xfrm>
          <a:off x="0" y="0"/>
          <a:ext cx="0" cy="0"/>
          <a:chOff x="0" y="0"/>
          <a:chExt cx="0" cy="0"/>
        </a:xfrm>
      </p:grpSpPr>
      <p:sp>
        <p:nvSpPr>
          <p:cNvPr id="132" name="Google Shape;132;p77"/>
          <p:cNvSpPr>
            <a:spLocks noGrp="1"/>
          </p:cNvSpPr>
          <p:nvPr>
            <p:ph type="pic" idx="2"/>
          </p:nvPr>
        </p:nvSpPr>
        <p:spPr>
          <a:xfrm>
            <a:off x="5428034" y="-29023"/>
            <a:ext cx="6763966" cy="6887023"/>
          </a:xfrm>
          <a:prstGeom prst="rect">
            <a:avLst/>
          </a:prstGeom>
          <a:noFill/>
          <a:ln>
            <a:noFill/>
          </a:ln>
        </p:spPr>
      </p:sp>
      <p:sp>
        <p:nvSpPr>
          <p:cNvPr id="133" name="Google Shape;133;p77"/>
          <p:cNvSpPr>
            <a:spLocks noGrp="1"/>
          </p:cNvSpPr>
          <p:nvPr>
            <p:ph type="pic" idx="3"/>
          </p:nvPr>
        </p:nvSpPr>
        <p:spPr>
          <a:xfrm>
            <a:off x="11164824" y="504916"/>
            <a:ext cx="604309" cy="604309"/>
          </a:xfrm>
          <a:prstGeom prst="rect">
            <a:avLst/>
          </a:prstGeom>
          <a:noFill/>
          <a:ln>
            <a:noFill/>
          </a:ln>
        </p:spPr>
      </p:sp>
      <p:sp>
        <p:nvSpPr>
          <p:cNvPr id="134" name="Google Shape;134;p77"/>
          <p:cNvSpPr txBox="1">
            <a:spLocks noGrp="1"/>
          </p:cNvSpPr>
          <p:nvPr>
            <p:ph type="body" idx="1"/>
          </p:nvPr>
        </p:nvSpPr>
        <p:spPr>
          <a:xfrm>
            <a:off x="609599" y="2765425"/>
            <a:ext cx="6041571" cy="340677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accent2"/>
              </a:buClr>
              <a:buSzPts val="2400"/>
              <a:buFont typeface="Arial"/>
              <a:buChar char="•"/>
              <a:defRPr sz="24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5" name="Google Shape;135;p77"/>
          <p:cNvSpPr txBox="1">
            <a:spLocks noGrp="1"/>
          </p:cNvSpPr>
          <p:nvPr>
            <p:ph type="body" idx="4"/>
          </p:nvPr>
        </p:nvSpPr>
        <p:spPr>
          <a:xfrm>
            <a:off x="609599" y="1556426"/>
            <a:ext cx="4973639"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3200"/>
              <a:buNone/>
              <a:defRPr sz="32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6" name="Google Shape;136;p77"/>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7"/>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7"/>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25928991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C0C-C0B0-AC02-5B08-91061274B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CBF22A5-75A7-BA25-6DFB-5E96CE9BE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55B1E-A19A-1730-D7EB-CA6080A0F8FF}"/>
              </a:ext>
            </a:extLst>
          </p:cNvPr>
          <p:cNvSpPr>
            <a:spLocks noGrp="1"/>
          </p:cNvSpPr>
          <p:nvPr>
            <p:ph type="dt" sz="half" idx="10"/>
          </p:nvPr>
        </p:nvSpPr>
        <p:spPr/>
        <p:txBody>
          <a:bodyPr/>
          <a:lstStyle/>
          <a:p>
            <a:fld id="{A6A4FADD-FE36-4416-A332-265D65FBB702}" type="datetimeFigureOut">
              <a:rPr lang="en-US" smtClean="0"/>
              <a:t>8/9/2023</a:t>
            </a:fld>
            <a:endParaRPr lang="en-US"/>
          </a:p>
        </p:txBody>
      </p:sp>
      <p:sp>
        <p:nvSpPr>
          <p:cNvPr id="5" name="Footer Placeholder 4">
            <a:extLst>
              <a:ext uri="{FF2B5EF4-FFF2-40B4-BE49-F238E27FC236}">
                <a16:creationId xmlns:a16="http://schemas.microsoft.com/office/drawing/2014/main" id="{904ECA7A-1EEE-1C53-4681-8B5DE4F3E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0B7A4-B225-0ADA-C002-11D753C667BA}"/>
              </a:ext>
            </a:extLst>
          </p:cNvPr>
          <p:cNvSpPr>
            <a:spLocks noGrp="1"/>
          </p:cNvSpPr>
          <p:nvPr>
            <p:ph type="sldNum" sz="quarter" idx="12"/>
          </p:nvPr>
        </p:nvSpPr>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42050568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567F-97D8-967D-D217-CD3DD7790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FA7E8-4C3E-1719-1E71-FCE88AC00658}"/>
              </a:ext>
            </a:extLst>
          </p:cNvPr>
          <p:cNvSpPr>
            <a:spLocks noGrp="1"/>
          </p:cNvSpPr>
          <p:nvPr>
            <p:ph idx="1"/>
          </p:nvPr>
        </p:nvSpPr>
        <p:spPr>
          <a:xfrm>
            <a:off x="6019800" y="4572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779A9-DAB2-1518-25A7-64B74C934DBC}"/>
              </a:ext>
            </a:extLst>
          </p:cNvPr>
          <p:cNvSpPr>
            <a:spLocks noGrp="1"/>
          </p:cNvSpPr>
          <p:nvPr>
            <p:ph type="body" sz="half" idx="2"/>
          </p:nvPr>
        </p:nvSpPr>
        <p:spPr>
          <a:xfrm>
            <a:off x="839788" y="2057400"/>
            <a:ext cx="3932237" cy="32734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F6B92-C414-DA6B-B30D-A0E8A8FBA5AA}"/>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0FF416AA-474D-9154-3795-0D51A9AD39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613C64-9A05-59D7-C830-D2845492C126}"/>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cxnSp>
        <p:nvCxnSpPr>
          <p:cNvPr id="8" name="Straight Connector 7">
            <a:extLst>
              <a:ext uri="{FF2B5EF4-FFF2-40B4-BE49-F238E27FC236}">
                <a16:creationId xmlns:a16="http://schemas.microsoft.com/office/drawing/2014/main" id="{E61F84E9-CD6A-6D99-6C4C-D6EC7322C769}"/>
              </a:ext>
            </a:extLst>
          </p:cNvPr>
          <p:cNvCxnSpPr/>
          <p:nvPr/>
        </p:nvCxnSpPr>
        <p:spPr>
          <a:xfrm>
            <a:off x="838200" y="2057400"/>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9461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BB5B-C6FF-98EB-B8F6-7716252B3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E3BDE-5567-A27A-EE6D-6F0EC8594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C50E3-4D60-AD82-8F74-2C6525B4F4AE}"/>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5" name="Footer Placeholder 4">
            <a:extLst>
              <a:ext uri="{FF2B5EF4-FFF2-40B4-BE49-F238E27FC236}">
                <a16:creationId xmlns:a16="http://schemas.microsoft.com/office/drawing/2014/main" id="{57FE9278-93F3-39E1-261D-1DB19189E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B18F8A-8960-7245-409D-3D38530BB205}"/>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2792672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LT Interior slide 2" preserve="1">
  <p:cSld name="ALT Interior slide 2">
    <p:bg>
      <p:bgPr>
        <a:solidFill>
          <a:schemeClr val="tx1"/>
        </a:solidFill>
        <a:effectLst/>
      </p:bgPr>
    </p:bg>
    <p:spTree>
      <p:nvGrpSpPr>
        <p:cNvPr id="1" name="Shape 105"/>
        <p:cNvGrpSpPr/>
        <p:nvPr/>
      </p:nvGrpSpPr>
      <p:grpSpPr>
        <a:xfrm>
          <a:off x="0" y="0"/>
          <a:ext cx="0" cy="0"/>
          <a:chOff x="0" y="0"/>
          <a:chExt cx="0" cy="0"/>
        </a:xfrm>
      </p:grpSpPr>
      <p:sp>
        <p:nvSpPr>
          <p:cNvPr id="106" name="Google Shape;106;p74"/>
          <p:cNvSpPr txBox="1">
            <a:spLocks noGrp="1"/>
          </p:cNvSpPr>
          <p:nvPr>
            <p:ph type="body" idx="1"/>
          </p:nvPr>
        </p:nvSpPr>
        <p:spPr>
          <a:xfrm>
            <a:off x="1258824" y="2546604"/>
            <a:ext cx="9674352"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1"/>
              </a:buClr>
              <a:buSzPts val="1600"/>
              <a:buFont typeface="Arial"/>
              <a:buChar char="•"/>
              <a:defRPr sz="1600" b="0">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07" name="Google Shape;107;p74"/>
          <p:cNvPicPr preferRelativeResize="0"/>
          <p:nvPr/>
        </p:nvPicPr>
        <p:blipFill rotWithShape="1">
          <a:blip r:embed="rId2">
            <a:alphaModFix/>
          </a:blip>
          <a:srcRect/>
          <a:stretch/>
        </p:blipFill>
        <p:spPr>
          <a:xfrm>
            <a:off x="11164824" y="500591"/>
            <a:ext cx="604309" cy="604309"/>
          </a:xfrm>
          <a:prstGeom prst="rect">
            <a:avLst/>
          </a:prstGeom>
          <a:noFill/>
          <a:ln>
            <a:noFill/>
          </a:ln>
        </p:spPr>
      </p:pic>
      <p:sp>
        <p:nvSpPr>
          <p:cNvPr id="108" name="Google Shape;108;p74"/>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3200"/>
              <a:buFont typeface="Century Gothic"/>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09" name="Google Shape;109;p74"/>
          <p:cNvSpPr txBox="1">
            <a:spLocks noGrp="1"/>
          </p:cNvSpPr>
          <p:nvPr>
            <p:ph type="body" idx="2"/>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2"/>
              </a:buClr>
              <a:buSzPts val="1600"/>
              <a:buNone/>
              <a:defRPr>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10" name="Google Shape;110;p74"/>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74"/>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4"/>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13" name="Google Shape;113;p74"/>
          <p:cNvPicPr preferRelativeResize="0"/>
          <p:nvPr/>
        </p:nvPicPr>
        <p:blipFill rotWithShape="1">
          <a:blip r:embed="rId3">
            <a:alphaModFix/>
          </a:blip>
          <a:srcRect/>
          <a:stretch/>
        </p:blipFill>
        <p:spPr>
          <a:xfrm>
            <a:off x="0" y="6196333"/>
            <a:ext cx="12192000" cy="419100"/>
          </a:xfrm>
          <a:prstGeom prst="rect">
            <a:avLst/>
          </a:prstGeom>
          <a:noFill/>
          <a:ln>
            <a:noFill/>
          </a:ln>
        </p:spPr>
      </p:pic>
    </p:spTree>
    <p:extLst>
      <p:ext uri="{BB962C8B-B14F-4D97-AF65-F5344CB8AC3E}">
        <p14:creationId xmlns:p14="http://schemas.microsoft.com/office/powerpoint/2010/main" val="17840830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A881-77E8-6CC7-19E6-EA87C82C293B}"/>
              </a:ext>
            </a:extLst>
          </p:cNvPr>
          <p:cNvSpPr>
            <a:spLocks noGrp="1"/>
          </p:cNvSpPr>
          <p:nvPr>
            <p:ph type="title"/>
          </p:nvPr>
        </p:nvSpPr>
        <p:spPr>
          <a:xfrm>
            <a:off x="7421563" y="44926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EFD1-F5D1-9931-C76C-A5B3E4A762BE}"/>
              </a:ext>
            </a:extLst>
          </p:cNvPr>
          <p:cNvSpPr>
            <a:spLocks noGrp="1"/>
          </p:cNvSpPr>
          <p:nvPr>
            <p:ph type="pic" idx="1"/>
          </p:nvPr>
        </p:nvSpPr>
        <p:spPr>
          <a:xfrm>
            <a:off x="0" y="4492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60999B0-BBA6-48A7-F0C7-1D226D2542CD}"/>
              </a:ext>
            </a:extLst>
          </p:cNvPr>
          <p:cNvSpPr>
            <a:spLocks noGrp="1"/>
          </p:cNvSpPr>
          <p:nvPr>
            <p:ph type="body" sz="half" idx="2"/>
          </p:nvPr>
        </p:nvSpPr>
        <p:spPr>
          <a:xfrm>
            <a:off x="7421563" y="2049462"/>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62C5D-2C08-1584-C27A-CCC9E204241C}"/>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576EB16E-3A2E-8F6B-9685-1780B1EF6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7497E3-0A35-C116-9C53-2AD3ADE0DD54}"/>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cxnSp>
        <p:nvCxnSpPr>
          <p:cNvPr id="8" name="Straight Connector 7">
            <a:extLst>
              <a:ext uri="{FF2B5EF4-FFF2-40B4-BE49-F238E27FC236}">
                <a16:creationId xmlns:a16="http://schemas.microsoft.com/office/drawing/2014/main" id="{AA555A4A-957A-DADC-5C64-6AEA3AE2673E}"/>
              </a:ext>
            </a:extLst>
          </p:cNvPr>
          <p:cNvCxnSpPr/>
          <p:nvPr/>
        </p:nvCxnSpPr>
        <p:spPr>
          <a:xfrm>
            <a:off x="7419975" y="2049462"/>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8418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D388A-8067-1785-B6B1-1BA5A0B25371}"/>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3" name="Footer Placeholder 2">
            <a:extLst>
              <a:ext uri="{FF2B5EF4-FFF2-40B4-BE49-F238E27FC236}">
                <a16:creationId xmlns:a16="http://schemas.microsoft.com/office/drawing/2014/main" id="{EE6058EA-08E2-0003-85BC-0753872A6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6FC94D-9E62-DF74-5377-C509F05DB584}"/>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15859091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147"/>
        <p:cNvGrpSpPr/>
        <p:nvPr/>
      </p:nvGrpSpPr>
      <p:grpSpPr>
        <a:xfrm>
          <a:off x="0" y="0"/>
          <a:ext cx="0" cy="0"/>
          <a:chOff x="0" y="0"/>
          <a:chExt cx="0" cy="0"/>
        </a:xfrm>
      </p:grpSpPr>
      <p:pic>
        <p:nvPicPr>
          <p:cNvPr id="148" name="Google Shape;148;p49" descr="A close up of a sign&#10;&#10;Description automatically generated"/>
          <p:cNvPicPr preferRelativeResize="0"/>
          <p:nvPr/>
        </p:nvPicPr>
        <p:blipFill rotWithShape="1">
          <a:blip r:embed="rId2">
            <a:alphaModFix/>
          </a:blip>
          <a:srcRect/>
          <a:stretch/>
        </p:blipFill>
        <p:spPr>
          <a:xfrm>
            <a:off x="11164824" y="501396"/>
            <a:ext cx="603504" cy="603504"/>
          </a:xfrm>
          <a:prstGeom prst="rect">
            <a:avLst/>
          </a:prstGeom>
          <a:noFill/>
          <a:ln>
            <a:noFill/>
          </a:ln>
        </p:spPr>
      </p:pic>
      <p:sp>
        <p:nvSpPr>
          <p:cNvPr id="149" name="Google Shape;149;p49"/>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3200"/>
              <a:buFont typeface="Century Gothic"/>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50" name="Google Shape;150;p49"/>
          <p:cNvSpPr txBox="1">
            <a:spLocks noGrp="1"/>
          </p:cNvSpPr>
          <p:nvPr>
            <p:ph type="body" idx="1"/>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dk1"/>
              </a:buClr>
              <a:buSzPts val="1600"/>
              <a:buNone/>
              <a:defRPr>
                <a:solidFill>
                  <a:schemeClr val="dk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1" name="Google Shape;151;p49"/>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49"/>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49"/>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54" name="Google Shape;154;p49"/>
          <p:cNvPicPr preferRelativeResize="0"/>
          <p:nvPr/>
        </p:nvPicPr>
        <p:blipFill rotWithShape="1">
          <a:blip r:embed="rId3">
            <a:alphaModFix/>
          </a:blip>
          <a:srcRect/>
          <a:stretch/>
        </p:blipFill>
        <p:spPr>
          <a:xfrm>
            <a:off x="0" y="6210300"/>
            <a:ext cx="12192000" cy="419100"/>
          </a:xfrm>
          <a:prstGeom prst="rect">
            <a:avLst/>
          </a:prstGeom>
          <a:noFill/>
          <a:ln>
            <a:noFill/>
          </a:ln>
        </p:spPr>
      </p:pic>
    </p:spTree>
    <p:extLst>
      <p:ext uri="{BB962C8B-B14F-4D97-AF65-F5344CB8AC3E}">
        <p14:creationId xmlns:p14="http://schemas.microsoft.com/office/powerpoint/2010/main" val="1478266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 Imagery 1" preserve="1">
  <p:cSld name="Content + Imagery 1">
    <p:spTree>
      <p:nvGrpSpPr>
        <p:cNvPr id="1" name="Shape 155"/>
        <p:cNvGrpSpPr/>
        <p:nvPr/>
      </p:nvGrpSpPr>
      <p:grpSpPr>
        <a:xfrm>
          <a:off x="0" y="0"/>
          <a:ext cx="0" cy="0"/>
          <a:chOff x="0" y="0"/>
          <a:chExt cx="0" cy="0"/>
        </a:xfrm>
      </p:grpSpPr>
      <p:sp>
        <p:nvSpPr>
          <p:cNvPr id="156" name="Google Shape;156;p78"/>
          <p:cNvSpPr>
            <a:spLocks noGrp="1"/>
          </p:cNvSpPr>
          <p:nvPr>
            <p:ph type="pic" idx="2"/>
          </p:nvPr>
        </p:nvSpPr>
        <p:spPr>
          <a:xfrm>
            <a:off x="695392" y="1104900"/>
            <a:ext cx="4138546" cy="4008199"/>
          </a:xfrm>
          <a:prstGeom prst="ellipse">
            <a:avLst/>
          </a:prstGeom>
          <a:noFill/>
          <a:ln>
            <a:noFill/>
          </a:ln>
        </p:spPr>
      </p:sp>
      <p:sp>
        <p:nvSpPr>
          <p:cNvPr id="157" name="Google Shape;157;p78"/>
          <p:cNvSpPr txBox="1">
            <a:spLocks noGrp="1"/>
          </p:cNvSpPr>
          <p:nvPr>
            <p:ph type="body" idx="1"/>
          </p:nvPr>
        </p:nvSpPr>
        <p:spPr>
          <a:xfrm>
            <a:off x="5424951" y="1400785"/>
            <a:ext cx="5486173" cy="1147864"/>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2400"/>
              <a:buFont typeface="Arial"/>
              <a:buNone/>
              <a:defRPr sz="2400" b="1">
                <a:solidFill>
                  <a:schemeClr val="lt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8" name="Google Shape;158;p78"/>
          <p:cNvSpPr txBox="1">
            <a:spLocks noGrp="1"/>
          </p:cNvSpPr>
          <p:nvPr>
            <p:ph type="body" idx="3"/>
          </p:nvPr>
        </p:nvSpPr>
        <p:spPr>
          <a:xfrm>
            <a:off x="5424951" y="2811535"/>
            <a:ext cx="5486173" cy="22860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accent2"/>
              </a:buClr>
              <a:buSzPts val="1600"/>
              <a:buFont typeface="Arial"/>
              <a:buNone/>
              <a:defRPr sz="1600" b="0">
                <a:solidFill>
                  <a:schemeClr val="lt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59" name="Google Shape;159;p78"/>
          <p:cNvPicPr preferRelativeResize="0"/>
          <p:nvPr/>
        </p:nvPicPr>
        <p:blipFill rotWithShape="1">
          <a:blip r:embed="rId2">
            <a:alphaModFix/>
          </a:blip>
          <a:srcRect/>
          <a:stretch/>
        </p:blipFill>
        <p:spPr>
          <a:xfrm>
            <a:off x="0" y="6200989"/>
            <a:ext cx="12192000" cy="419100"/>
          </a:xfrm>
          <a:prstGeom prst="rect">
            <a:avLst/>
          </a:prstGeom>
          <a:noFill/>
          <a:ln>
            <a:noFill/>
          </a:ln>
        </p:spPr>
      </p:pic>
      <p:sp>
        <p:nvSpPr>
          <p:cNvPr id="160" name="Google Shape;160;p78"/>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78"/>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78"/>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19803823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 Imagery 2" preserve="1">
  <p:cSld name="Content + Imagery 2">
    <p:spTree>
      <p:nvGrpSpPr>
        <p:cNvPr id="1" name="Shape 163"/>
        <p:cNvGrpSpPr/>
        <p:nvPr/>
      </p:nvGrpSpPr>
      <p:grpSpPr>
        <a:xfrm>
          <a:off x="0" y="0"/>
          <a:ext cx="0" cy="0"/>
          <a:chOff x="0" y="0"/>
          <a:chExt cx="0" cy="0"/>
        </a:xfrm>
      </p:grpSpPr>
      <p:pic>
        <p:nvPicPr>
          <p:cNvPr id="164" name="Google Shape;164;p79"/>
          <p:cNvPicPr preferRelativeResize="0"/>
          <p:nvPr/>
        </p:nvPicPr>
        <p:blipFill rotWithShape="1">
          <a:blip r:embed="rId2">
            <a:alphaModFix/>
          </a:blip>
          <a:srcRect/>
          <a:stretch/>
        </p:blipFill>
        <p:spPr>
          <a:xfrm>
            <a:off x="0" y="6200989"/>
            <a:ext cx="12192000" cy="419100"/>
          </a:xfrm>
          <a:prstGeom prst="rect">
            <a:avLst/>
          </a:prstGeom>
          <a:noFill/>
          <a:ln>
            <a:noFill/>
          </a:ln>
        </p:spPr>
      </p:pic>
      <p:sp>
        <p:nvSpPr>
          <p:cNvPr id="165" name="Google Shape;165;p79"/>
          <p:cNvSpPr>
            <a:spLocks noGrp="1"/>
          </p:cNvSpPr>
          <p:nvPr>
            <p:ph type="pic" idx="2"/>
          </p:nvPr>
        </p:nvSpPr>
        <p:spPr>
          <a:xfrm>
            <a:off x="6845721" y="1147703"/>
            <a:ext cx="4138546" cy="4008199"/>
          </a:xfrm>
          <a:prstGeom prst="ellipse">
            <a:avLst/>
          </a:prstGeom>
          <a:noFill/>
          <a:ln>
            <a:noFill/>
          </a:ln>
        </p:spPr>
      </p:sp>
      <p:sp>
        <p:nvSpPr>
          <p:cNvPr id="166" name="Google Shape;166;p79"/>
          <p:cNvSpPr txBox="1">
            <a:spLocks noGrp="1"/>
          </p:cNvSpPr>
          <p:nvPr>
            <p:ph type="body" idx="1"/>
          </p:nvPr>
        </p:nvSpPr>
        <p:spPr>
          <a:xfrm>
            <a:off x="602034" y="2879725"/>
            <a:ext cx="5493966" cy="1984105"/>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solidFill>
                  <a:schemeClr val="dk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7" name="Google Shape;167;p79"/>
          <p:cNvSpPr txBox="1">
            <a:spLocks noGrp="1"/>
          </p:cNvSpPr>
          <p:nvPr>
            <p:ph type="body" idx="3"/>
          </p:nvPr>
        </p:nvSpPr>
        <p:spPr>
          <a:xfrm>
            <a:off x="602034" y="1400785"/>
            <a:ext cx="5486173" cy="1147864"/>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2400"/>
              <a:buFont typeface="Arial"/>
              <a:buNone/>
              <a:defRPr sz="2400" b="1">
                <a:solidFill>
                  <a:schemeClr val="lt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8" name="Google Shape;168;p79"/>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79"/>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79"/>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26477973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 Imagery 3" preserve="1">
  <p:cSld name="Content + Imagery 3">
    <p:bg>
      <p:bgPr>
        <a:solidFill>
          <a:schemeClr val="tx1"/>
        </a:solidFill>
        <a:effectLst/>
      </p:bgPr>
    </p:bg>
    <p:spTree>
      <p:nvGrpSpPr>
        <p:cNvPr id="1" name="Shape 171"/>
        <p:cNvGrpSpPr/>
        <p:nvPr/>
      </p:nvGrpSpPr>
      <p:grpSpPr>
        <a:xfrm>
          <a:off x="0" y="0"/>
          <a:ext cx="0" cy="0"/>
          <a:chOff x="0" y="0"/>
          <a:chExt cx="0" cy="0"/>
        </a:xfrm>
      </p:grpSpPr>
      <p:sp>
        <p:nvSpPr>
          <p:cNvPr id="172" name="Google Shape;172;p80"/>
          <p:cNvSpPr txBox="1">
            <a:spLocks noGrp="1"/>
          </p:cNvSpPr>
          <p:nvPr>
            <p:ph type="body" idx="1"/>
          </p:nvPr>
        </p:nvSpPr>
        <p:spPr>
          <a:xfrm>
            <a:off x="609827" y="2869902"/>
            <a:ext cx="5585233" cy="22860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1"/>
              </a:buClr>
              <a:buSzPts val="1600"/>
              <a:buFont typeface="Arial"/>
              <a:buChar char="•"/>
              <a:defRPr sz="1600" b="0">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73" name="Google Shape;173;p80"/>
          <p:cNvPicPr preferRelativeResize="0"/>
          <p:nvPr/>
        </p:nvPicPr>
        <p:blipFill rotWithShape="1">
          <a:blip r:embed="rId2">
            <a:alphaModFix/>
          </a:blip>
          <a:srcRect/>
          <a:stretch/>
        </p:blipFill>
        <p:spPr>
          <a:xfrm>
            <a:off x="11164824" y="498802"/>
            <a:ext cx="604309" cy="604309"/>
          </a:xfrm>
          <a:prstGeom prst="rect">
            <a:avLst/>
          </a:prstGeom>
          <a:noFill/>
          <a:ln>
            <a:noFill/>
          </a:ln>
        </p:spPr>
      </p:pic>
      <p:sp>
        <p:nvSpPr>
          <p:cNvPr id="174" name="Google Shape;174;p80"/>
          <p:cNvSpPr>
            <a:spLocks noGrp="1"/>
          </p:cNvSpPr>
          <p:nvPr>
            <p:ph type="pic" idx="2"/>
          </p:nvPr>
        </p:nvSpPr>
        <p:spPr>
          <a:xfrm>
            <a:off x="7067638" y="1258732"/>
            <a:ext cx="4138546" cy="4008199"/>
          </a:xfrm>
          <a:prstGeom prst="ellipse">
            <a:avLst/>
          </a:prstGeom>
          <a:noFill/>
          <a:ln>
            <a:noFill/>
          </a:ln>
        </p:spPr>
      </p:sp>
      <p:sp>
        <p:nvSpPr>
          <p:cNvPr id="175" name="Google Shape;175;p80"/>
          <p:cNvSpPr txBox="1">
            <a:spLocks noGrp="1"/>
          </p:cNvSpPr>
          <p:nvPr>
            <p:ph type="body" idx="3"/>
          </p:nvPr>
        </p:nvSpPr>
        <p:spPr>
          <a:xfrm>
            <a:off x="609599" y="1556426"/>
            <a:ext cx="5630953"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2400"/>
              <a:buNone/>
              <a:defRPr sz="24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80"/>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80"/>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80"/>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79" name="Google Shape;179;p80"/>
          <p:cNvPicPr preferRelativeResize="0"/>
          <p:nvPr/>
        </p:nvPicPr>
        <p:blipFill rotWithShape="1">
          <a:blip r:embed="rId3">
            <a:alphaModFix/>
          </a:blip>
          <a:srcRect/>
          <a:stretch/>
        </p:blipFill>
        <p:spPr>
          <a:xfrm>
            <a:off x="0" y="6196333"/>
            <a:ext cx="12192000" cy="419100"/>
          </a:xfrm>
          <a:prstGeom prst="rect">
            <a:avLst/>
          </a:prstGeom>
          <a:noFill/>
          <a:ln>
            <a:noFill/>
          </a:ln>
        </p:spPr>
      </p:pic>
    </p:spTree>
    <p:extLst>
      <p:ext uri="{BB962C8B-B14F-4D97-AF65-F5344CB8AC3E}">
        <p14:creationId xmlns:p14="http://schemas.microsoft.com/office/powerpoint/2010/main" val="21886511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 Imagery 4" preserve="1">
  <p:cSld name="Content + Imagery 4">
    <p:bg>
      <p:bgPr>
        <a:solidFill>
          <a:schemeClr val="tx1"/>
        </a:solidFill>
        <a:effectLst/>
      </p:bgPr>
    </p:bg>
    <p:spTree>
      <p:nvGrpSpPr>
        <p:cNvPr id="1" name="Shape 180"/>
        <p:cNvGrpSpPr/>
        <p:nvPr/>
      </p:nvGrpSpPr>
      <p:grpSpPr>
        <a:xfrm>
          <a:off x="0" y="0"/>
          <a:ext cx="0" cy="0"/>
          <a:chOff x="0" y="0"/>
          <a:chExt cx="0" cy="0"/>
        </a:xfrm>
      </p:grpSpPr>
      <p:sp>
        <p:nvSpPr>
          <p:cNvPr id="181" name="Google Shape;181;p81"/>
          <p:cNvSpPr txBox="1">
            <a:spLocks noGrp="1"/>
          </p:cNvSpPr>
          <p:nvPr>
            <p:ph type="body" idx="1"/>
          </p:nvPr>
        </p:nvSpPr>
        <p:spPr>
          <a:xfrm>
            <a:off x="609599" y="1556426"/>
            <a:ext cx="5630953"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2400"/>
              <a:buNone/>
              <a:defRPr sz="24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82" name="Google Shape;182;p81"/>
          <p:cNvPicPr preferRelativeResize="0"/>
          <p:nvPr/>
        </p:nvPicPr>
        <p:blipFill rotWithShape="1">
          <a:blip r:embed="rId2">
            <a:alphaModFix/>
          </a:blip>
          <a:srcRect/>
          <a:stretch/>
        </p:blipFill>
        <p:spPr>
          <a:xfrm>
            <a:off x="11164824" y="498802"/>
            <a:ext cx="604309" cy="604309"/>
          </a:xfrm>
          <a:prstGeom prst="rect">
            <a:avLst/>
          </a:prstGeom>
          <a:noFill/>
          <a:ln>
            <a:noFill/>
          </a:ln>
        </p:spPr>
      </p:pic>
      <p:sp>
        <p:nvSpPr>
          <p:cNvPr id="183" name="Google Shape;183;p81"/>
          <p:cNvSpPr>
            <a:spLocks noGrp="1"/>
          </p:cNvSpPr>
          <p:nvPr>
            <p:ph type="pic" idx="2"/>
          </p:nvPr>
        </p:nvSpPr>
        <p:spPr>
          <a:xfrm>
            <a:off x="7067638" y="1277782"/>
            <a:ext cx="4138546" cy="4008199"/>
          </a:xfrm>
          <a:prstGeom prst="ellipse">
            <a:avLst/>
          </a:prstGeom>
          <a:noFill/>
          <a:ln>
            <a:noFill/>
          </a:ln>
        </p:spPr>
      </p:sp>
      <p:sp>
        <p:nvSpPr>
          <p:cNvPr id="184" name="Google Shape;184;p81"/>
          <p:cNvSpPr txBox="1">
            <a:spLocks noGrp="1"/>
          </p:cNvSpPr>
          <p:nvPr>
            <p:ph type="body" idx="3"/>
          </p:nvPr>
        </p:nvSpPr>
        <p:spPr>
          <a:xfrm>
            <a:off x="609827" y="2869902"/>
            <a:ext cx="5630953" cy="22860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85" name="Google Shape;185;p81"/>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81"/>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81"/>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88" name="Google Shape;188;p81"/>
          <p:cNvPicPr preferRelativeResize="0"/>
          <p:nvPr/>
        </p:nvPicPr>
        <p:blipFill rotWithShape="1">
          <a:blip r:embed="rId3">
            <a:alphaModFix/>
          </a:blip>
          <a:srcRect/>
          <a:stretch/>
        </p:blipFill>
        <p:spPr>
          <a:xfrm>
            <a:off x="0" y="6200989"/>
            <a:ext cx="12192000" cy="419100"/>
          </a:xfrm>
          <a:prstGeom prst="rect">
            <a:avLst/>
          </a:prstGeom>
          <a:noFill/>
          <a:ln>
            <a:noFill/>
          </a:ln>
        </p:spPr>
      </p:pic>
    </p:spTree>
    <p:extLst>
      <p:ext uri="{BB962C8B-B14F-4D97-AF65-F5344CB8AC3E}">
        <p14:creationId xmlns:p14="http://schemas.microsoft.com/office/powerpoint/2010/main" val="201135922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4_Custom Layout" preserve="1">
  <p:cSld name="4_Custom Layout">
    <p:spTree>
      <p:nvGrpSpPr>
        <p:cNvPr id="1" name="Shape 189"/>
        <p:cNvGrpSpPr/>
        <p:nvPr/>
      </p:nvGrpSpPr>
      <p:grpSpPr>
        <a:xfrm>
          <a:off x="0" y="0"/>
          <a:ext cx="0" cy="0"/>
          <a:chOff x="0" y="0"/>
          <a:chExt cx="0" cy="0"/>
        </a:xfrm>
      </p:grpSpPr>
      <p:sp>
        <p:nvSpPr>
          <p:cNvPr id="190" name="Google Shape;190;p82"/>
          <p:cNvSpPr>
            <a:spLocks noGrp="1"/>
          </p:cNvSpPr>
          <p:nvPr>
            <p:ph type="pic" idx="2"/>
          </p:nvPr>
        </p:nvSpPr>
        <p:spPr>
          <a:xfrm>
            <a:off x="5428034" y="-29023"/>
            <a:ext cx="6763966" cy="6887023"/>
          </a:xfrm>
          <a:prstGeom prst="rect">
            <a:avLst/>
          </a:prstGeom>
          <a:noFill/>
          <a:ln>
            <a:noFill/>
          </a:ln>
        </p:spPr>
      </p:sp>
      <p:sp>
        <p:nvSpPr>
          <p:cNvPr id="191" name="Google Shape;191;p82"/>
          <p:cNvSpPr>
            <a:spLocks noGrp="1"/>
          </p:cNvSpPr>
          <p:nvPr>
            <p:ph type="pic" idx="3"/>
          </p:nvPr>
        </p:nvSpPr>
        <p:spPr>
          <a:xfrm>
            <a:off x="11164824" y="504916"/>
            <a:ext cx="604309" cy="604309"/>
          </a:xfrm>
          <a:prstGeom prst="rect">
            <a:avLst/>
          </a:prstGeom>
          <a:noFill/>
          <a:ln>
            <a:noFill/>
          </a:ln>
        </p:spPr>
      </p:sp>
      <p:sp>
        <p:nvSpPr>
          <p:cNvPr id="192" name="Google Shape;192;p82"/>
          <p:cNvSpPr txBox="1">
            <a:spLocks noGrp="1"/>
          </p:cNvSpPr>
          <p:nvPr>
            <p:ph type="body" idx="1"/>
          </p:nvPr>
        </p:nvSpPr>
        <p:spPr>
          <a:xfrm>
            <a:off x="609600" y="2765425"/>
            <a:ext cx="4973638" cy="220662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accent2"/>
              </a:buClr>
              <a:buSzPts val="1600"/>
              <a:buFont typeface="Arial"/>
              <a:buChar char="•"/>
              <a:defRPr sz="16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93" name="Google Shape;193;p82"/>
          <p:cNvSpPr txBox="1">
            <a:spLocks noGrp="1"/>
          </p:cNvSpPr>
          <p:nvPr>
            <p:ph type="body" idx="4"/>
          </p:nvPr>
        </p:nvSpPr>
        <p:spPr>
          <a:xfrm>
            <a:off x="609599" y="1556426"/>
            <a:ext cx="4973639"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2400"/>
              <a:buNone/>
              <a:defRPr sz="24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94" name="Google Shape;194;p82"/>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82"/>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82"/>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4193320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Custom Layout" preserve="1">
  <p:cSld name="3_Custom Layout">
    <p:spTree>
      <p:nvGrpSpPr>
        <p:cNvPr id="1" name="Shape 197"/>
        <p:cNvGrpSpPr/>
        <p:nvPr/>
      </p:nvGrpSpPr>
      <p:grpSpPr>
        <a:xfrm>
          <a:off x="0" y="0"/>
          <a:ext cx="0" cy="0"/>
          <a:chOff x="0" y="0"/>
          <a:chExt cx="0" cy="0"/>
        </a:xfrm>
      </p:grpSpPr>
      <p:sp>
        <p:nvSpPr>
          <p:cNvPr id="198" name="Google Shape;198;p83"/>
          <p:cNvSpPr>
            <a:spLocks noGrp="1"/>
          </p:cNvSpPr>
          <p:nvPr>
            <p:ph type="pic" idx="2"/>
          </p:nvPr>
        </p:nvSpPr>
        <p:spPr>
          <a:xfrm>
            <a:off x="5428034" y="-29023"/>
            <a:ext cx="6763966" cy="6887023"/>
          </a:xfrm>
          <a:prstGeom prst="rect">
            <a:avLst/>
          </a:prstGeom>
          <a:noFill/>
          <a:ln>
            <a:noFill/>
          </a:ln>
        </p:spPr>
      </p:sp>
      <p:sp>
        <p:nvSpPr>
          <p:cNvPr id="199" name="Google Shape;199;p83"/>
          <p:cNvSpPr>
            <a:spLocks noGrp="1"/>
          </p:cNvSpPr>
          <p:nvPr>
            <p:ph type="pic" idx="3"/>
          </p:nvPr>
        </p:nvSpPr>
        <p:spPr>
          <a:xfrm>
            <a:off x="11164824" y="502920"/>
            <a:ext cx="604309" cy="604309"/>
          </a:xfrm>
          <a:prstGeom prst="rect">
            <a:avLst/>
          </a:prstGeom>
          <a:noFill/>
          <a:ln>
            <a:noFill/>
          </a:ln>
        </p:spPr>
      </p:sp>
      <p:sp>
        <p:nvSpPr>
          <p:cNvPr id="200" name="Google Shape;200;p83"/>
          <p:cNvSpPr txBox="1">
            <a:spLocks noGrp="1"/>
          </p:cNvSpPr>
          <p:nvPr>
            <p:ph type="body" idx="1"/>
          </p:nvPr>
        </p:nvSpPr>
        <p:spPr>
          <a:xfrm>
            <a:off x="609600" y="2765425"/>
            <a:ext cx="4973638" cy="2206625"/>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accent1"/>
              </a:buClr>
              <a:buSzPts val="1600"/>
              <a:buFont typeface="Arial"/>
              <a:buChar char="•"/>
              <a:defRPr sz="16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1" name="Google Shape;201;p83"/>
          <p:cNvSpPr txBox="1">
            <a:spLocks noGrp="1"/>
          </p:cNvSpPr>
          <p:nvPr>
            <p:ph type="body" idx="4"/>
          </p:nvPr>
        </p:nvSpPr>
        <p:spPr>
          <a:xfrm>
            <a:off x="609600" y="1556426"/>
            <a:ext cx="4973638"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2400"/>
              <a:buNone/>
              <a:defRPr sz="24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2" name="Google Shape;202;p83"/>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83"/>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p83"/>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4139752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6_Custom Layout" preserve="1">
  <p:cSld name="6_Custom Layout">
    <p:spTree>
      <p:nvGrpSpPr>
        <p:cNvPr id="1" name="Shape 205"/>
        <p:cNvGrpSpPr/>
        <p:nvPr/>
      </p:nvGrpSpPr>
      <p:grpSpPr>
        <a:xfrm>
          <a:off x="0" y="0"/>
          <a:ext cx="0" cy="0"/>
          <a:chOff x="0" y="0"/>
          <a:chExt cx="0" cy="0"/>
        </a:xfrm>
      </p:grpSpPr>
      <p:sp>
        <p:nvSpPr>
          <p:cNvPr id="206" name="Google Shape;206;p84"/>
          <p:cNvSpPr>
            <a:spLocks noGrp="1"/>
          </p:cNvSpPr>
          <p:nvPr>
            <p:ph type="pic" idx="2"/>
          </p:nvPr>
        </p:nvSpPr>
        <p:spPr>
          <a:xfrm>
            <a:off x="5428034" y="-29023"/>
            <a:ext cx="6763966" cy="6887023"/>
          </a:xfrm>
          <a:prstGeom prst="rect">
            <a:avLst/>
          </a:prstGeom>
          <a:noFill/>
          <a:ln>
            <a:noFill/>
          </a:ln>
        </p:spPr>
      </p:sp>
      <p:sp>
        <p:nvSpPr>
          <p:cNvPr id="207" name="Google Shape;207;p84"/>
          <p:cNvSpPr txBox="1">
            <a:spLocks noGrp="1"/>
          </p:cNvSpPr>
          <p:nvPr>
            <p:ph type="body" idx="1"/>
          </p:nvPr>
        </p:nvSpPr>
        <p:spPr>
          <a:xfrm>
            <a:off x="602034" y="2869786"/>
            <a:ext cx="4826000" cy="2430687"/>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solidFill>
                  <a:schemeClr val="dk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08" name="Google Shape;208;p84"/>
          <p:cNvSpPr>
            <a:spLocks noGrp="1"/>
          </p:cNvSpPr>
          <p:nvPr>
            <p:ph type="pic" idx="3"/>
          </p:nvPr>
        </p:nvSpPr>
        <p:spPr>
          <a:xfrm>
            <a:off x="11164824" y="502920"/>
            <a:ext cx="604309" cy="604309"/>
          </a:xfrm>
          <a:prstGeom prst="rect">
            <a:avLst/>
          </a:prstGeom>
          <a:noFill/>
          <a:ln>
            <a:noFill/>
          </a:ln>
        </p:spPr>
      </p:sp>
      <p:sp>
        <p:nvSpPr>
          <p:cNvPr id="209" name="Google Shape;209;p84"/>
          <p:cNvSpPr txBox="1">
            <a:spLocks noGrp="1"/>
          </p:cNvSpPr>
          <p:nvPr>
            <p:ph type="body" idx="4"/>
          </p:nvPr>
        </p:nvSpPr>
        <p:spPr>
          <a:xfrm>
            <a:off x="602035" y="1400785"/>
            <a:ext cx="4826000" cy="1147864"/>
          </a:xfrm>
          <a:prstGeom prst="rect">
            <a:avLst/>
          </a:prstGeom>
          <a:noFill/>
          <a:ln>
            <a:noFill/>
          </a:ln>
        </p:spPr>
        <p:txBody>
          <a:bodyPr spcFirstLastPara="1" wrap="square" lIns="91425" tIns="45700" rIns="91425" bIns="45700" anchor="b" anchorCtr="0">
            <a:normAutofit/>
          </a:bodyPr>
          <a:lstStyle>
            <a:lvl1pPr marL="457200" marR="0" lvl="0" indent="-228600" algn="l">
              <a:lnSpc>
                <a:spcPct val="90000"/>
              </a:lnSpc>
              <a:spcBef>
                <a:spcPts val="1000"/>
              </a:spcBef>
              <a:spcAft>
                <a:spcPts val="0"/>
              </a:spcAft>
              <a:buClr>
                <a:schemeClr val="lt1"/>
              </a:buClr>
              <a:buSzPts val="2400"/>
              <a:buFont typeface="Arial"/>
              <a:buNone/>
              <a:defRPr sz="2400" b="1">
                <a:solidFill>
                  <a:schemeClr val="lt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0" name="Google Shape;210;p84"/>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84"/>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84"/>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236107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T Interior slide 5" preserve="1">
  <p:cSld name="ALT Interior slide 5">
    <p:spTree>
      <p:nvGrpSpPr>
        <p:cNvPr id="1" name="Shape 114"/>
        <p:cNvGrpSpPr/>
        <p:nvPr/>
      </p:nvGrpSpPr>
      <p:grpSpPr>
        <a:xfrm>
          <a:off x="0" y="0"/>
          <a:ext cx="0" cy="0"/>
          <a:chOff x="0" y="0"/>
          <a:chExt cx="0" cy="0"/>
        </a:xfrm>
      </p:grpSpPr>
      <p:sp>
        <p:nvSpPr>
          <p:cNvPr id="115" name="Google Shape;115;p75"/>
          <p:cNvSpPr txBox="1">
            <a:spLocks noGrp="1"/>
          </p:cNvSpPr>
          <p:nvPr>
            <p:ph type="body" idx="1"/>
          </p:nvPr>
        </p:nvSpPr>
        <p:spPr>
          <a:xfrm>
            <a:off x="1258635" y="2548003"/>
            <a:ext cx="9674731" cy="3200400"/>
          </a:xfrm>
          <a:prstGeom prst="rect">
            <a:avLst/>
          </a:prstGeom>
          <a:noFill/>
          <a:ln>
            <a:noFill/>
          </a:ln>
        </p:spPr>
        <p:txBody>
          <a:bodyPr spcFirstLastPara="1" wrap="square" lIns="91425" tIns="45700" rIns="91425" bIns="45700" anchor="t" anchorCtr="0">
            <a:normAutofit/>
          </a:bodyPr>
          <a:lstStyle>
            <a:lvl1pPr marL="457200" marR="0" lvl="0" indent="-330200" algn="l">
              <a:lnSpc>
                <a:spcPct val="90000"/>
              </a:lnSpc>
              <a:spcBef>
                <a:spcPts val="1000"/>
              </a:spcBef>
              <a:spcAft>
                <a:spcPts val="0"/>
              </a:spcAft>
              <a:buClr>
                <a:schemeClr val="accent2"/>
              </a:buClr>
              <a:buSzPts val="1600"/>
              <a:buFont typeface="Arial"/>
              <a:buChar char="•"/>
              <a:defRPr sz="1600" b="0">
                <a:solidFill>
                  <a:schemeClr val="dk1"/>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116" name="Google Shape;116;p75" descr="A close up of a sign&#10;&#10;Description automatically generated"/>
          <p:cNvPicPr preferRelativeResize="0"/>
          <p:nvPr/>
        </p:nvPicPr>
        <p:blipFill rotWithShape="1">
          <a:blip r:embed="rId2">
            <a:alphaModFix/>
          </a:blip>
          <a:srcRect/>
          <a:stretch/>
        </p:blipFill>
        <p:spPr>
          <a:xfrm>
            <a:off x="11164824" y="501396"/>
            <a:ext cx="602399" cy="603504"/>
          </a:xfrm>
          <a:prstGeom prst="rect">
            <a:avLst/>
          </a:prstGeom>
          <a:noFill/>
          <a:ln>
            <a:noFill/>
          </a:ln>
        </p:spPr>
      </p:pic>
      <p:sp>
        <p:nvSpPr>
          <p:cNvPr id="117" name="Google Shape;117;p75"/>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18" name="Google Shape;118;p75"/>
          <p:cNvSpPr txBox="1">
            <a:spLocks noGrp="1"/>
          </p:cNvSpPr>
          <p:nvPr>
            <p:ph type="body" idx="2"/>
          </p:nvPr>
        </p:nvSpPr>
        <p:spPr>
          <a:xfrm>
            <a:off x="463648" y="1006067"/>
            <a:ext cx="6083300" cy="289333"/>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lt1"/>
              </a:buClr>
              <a:buSzPts val="1600"/>
              <a:buNone/>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19" name="Google Shape;119;p75"/>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75"/>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75"/>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pic>
        <p:nvPicPr>
          <p:cNvPr id="122" name="Google Shape;122;p75"/>
          <p:cNvPicPr preferRelativeResize="0"/>
          <p:nvPr/>
        </p:nvPicPr>
        <p:blipFill rotWithShape="1">
          <a:blip r:embed="rId3">
            <a:alphaModFix/>
          </a:blip>
          <a:srcRect/>
          <a:stretch/>
        </p:blipFill>
        <p:spPr>
          <a:xfrm>
            <a:off x="0" y="6210300"/>
            <a:ext cx="12192000" cy="419100"/>
          </a:xfrm>
          <a:prstGeom prst="rect">
            <a:avLst/>
          </a:prstGeom>
          <a:noFill/>
          <a:ln>
            <a:noFill/>
          </a:ln>
        </p:spPr>
      </p:pic>
    </p:spTree>
    <p:extLst>
      <p:ext uri="{BB962C8B-B14F-4D97-AF65-F5344CB8AC3E}">
        <p14:creationId xmlns:p14="http://schemas.microsoft.com/office/powerpoint/2010/main" val="24591719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_Custom Layout" preserve="1">
  <p:cSld name="2_Custom Layout">
    <p:spTree>
      <p:nvGrpSpPr>
        <p:cNvPr id="1" name="Shape 213"/>
        <p:cNvGrpSpPr/>
        <p:nvPr/>
      </p:nvGrpSpPr>
      <p:grpSpPr>
        <a:xfrm>
          <a:off x="0" y="0"/>
          <a:ext cx="0" cy="0"/>
          <a:chOff x="0" y="0"/>
          <a:chExt cx="0" cy="0"/>
        </a:xfrm>
      </p:grpSpPr>
      <p:pic>
        <p:nvPicPr>
          <p:cNvPr id="214" name="Google Shape;214;p85"/>
          <p:cNvPicPr preferRelativeResize="0"/>
          <p:nvPr/>
        </p:nvPicPr>
        <p:blipFill rotWithShape="1">
          <a:blip r:embed="rId2">
            <a:alphaModFix/>
          </a:blip>
          <a:srcRect/>
          <a:stretch/>
        </p:blipFill>
        <p:spPr>
          <a:xfrm>
            <a:off x="24587" y="6200989"/>
            <a:ext cx="12192000" cy="419100"/>
          </a:xfrm>
          <a:prstGeom prst="rect">
            <a:avLst/>
          </a:prstGeom>
          <a:noFill/>
          <a:ln>
            <a:noFill/>
          </a:ln>
        </p:spPr>
      </p:pic>
      <p:sp>
        <p:nvSpPr>
          <p:cNvPr id="215" name="Google Shape;215;p85"/>
          <p:cNvSpPr txBox="1">
            <a:spLocks noGrp="1"/>
          </p:cNvSpPr>
          <p:nvPr>
            <p:ph type="body" idx="1"/>
          </p:nvPr>
        </p:nvSpPr>
        <p:spPr>
          <a:xfrm>
            <a:off x="1600200" y="4609312"/>
            <a:ext cx="2671763" cy="232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2"/>
              </a:buClr>
              <a:buSzPts val="1600"/>
              <a:buNone/>
              <a:defRPr sz="16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6" name="Google Shape;216;p85"/>
          <p:cNvSpPr txBox="1">
            <a:spLocks noGrp="1"/>
          </p:cNvSpPr>
          <p:nvPr>
            <p:ph type="body" idx="2"/>
          </p:nvPr>
        </p:nvSpPr>
        <p:spPr>
          <a:xfrm>
            <a:off x="1600200" y="4939038"/>
            <a:ext cx="2671762" cy="24606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1400"/>
              <a:buNone/>
              <a:defRPr sz="1400" b="0">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342900" algn="l">
              <a:lnSpc>
                <a:spcPct val="90000"/>
              </a:lnSpc>
              <a:spcBef>
                <a:spcPts val="10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17" name="Google Shape;217;p85"/>
          <p:cNvSpPr txBox="1">
            <a:spLocks noGrp="1"/>
          </p:cNvSpPr>
          <p:nvPr>
            <p:ph type="body" idx="3"/>
          </p:nvPr>
        </p:nvSpPr>
        <p:spPr>
          <a:xfrm>
            <a:off x="1600200" y="2271713"/>
            <a:ext cx="8986838" cy="16486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2"/>
              </a:buClr>
              <a:buSzPts val="4000"/>
              <a:buNone/>
              <a:defRPr sz="4000" b="1" i="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218" name="Google Shape;218;p85" descr="A picture containing drawing&#10;&#10;Description automatically generated"/>
          <p:cNvPicPr preferRelativeResize="0"/>
          <p:nvPr/>
        </p:nvPicPr>
        <p:blipFill rotWithShape="1">
          <a:blip r:embed="rId3">
            <a:alphaModFix/>
          </a:blip>
          <a:srcRect/>
          <a:stretch/>
        </p:blipFill>
        <p:spPr>
          <a:xfrm>
            <a:off x="1600200" y="4054501"/>
            <a:ext cx="420624" cy="420624"/>
          </a:xfrm>
          <a:prstGeom prst="rect">
            <a:avLst/>
          </a:prstGeom>
          <a:noFill/>
          <a:ln>
            <a:noFill/>
          </a:ln>
        </p:spPr>
      </p:pic>
      <p:sp>
        <p:nvSpPr>
          <p:cNvPr id="219" name="Google Shape;219;p85"/>
          <p:cNvSpPr>
            <a:spLocks noGrp="1"/>
          </p:cNvSpPr>
          <p:nvPr>
            <p:ph type="pic" idx="4"/>
          </p:nvPr>
        </p:nvSpPr>
        <p:spPr>
          <a:xfrm>
            <a:off x="11164824" y="502920"/>
            <a:ext cx="604309" cy="604309"/>
          </a:xfrm>
          <a:prstGeom prst="rect">
            <a:avLst/>
          </a:prstGeom>
          <a:noFill/>
          <a:ln>
            <a:noFill/>
          </a:ln>
        </p:spPr>
      </p:sp>
      <p:sp>
        <p:nvSpPr>
          <p:cNvPr id="220" name="Google Shape;220;p85"/>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85"/>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41145319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C0C-C0B0-AC02-5B08-91061274B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CBF22A5-75A7-BA25-6DFB-5E96CE9BE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55B1E-A19A-1730-D7EB-CA6080A0F8FF}"/>
              </a:ext>
            </a:extLst>
          </p:cNvPr>
          <p:cNvSpPr>
            <a:spLocks noGrp="1"/>
          </p:cNvSpPr>
          <p:nvPr>
            <p:ph type="dt" sz="half" idx="10"/>
          </p:nvPr>
        </p:nvSpPr>
        <p:spPr/>
        <p:txBody>
          <a:bodyPr/>
          <a:lstStyle/>
          <a:p>
            <a:fld id="{A6A4FADD-FE36-4416-A332-265D65FBB702}" type="datetimeFigureOut">
              <a:rPr lang="en-US" smtClean="0"/>
              <a:t>8/9/2023</a:t>
            </a:fld>
            <a:endParaRPr lang="en-US"/>
          </a:p>
        </p:txBody>
      </p:sp>
      <p:sp>
        <p:nvSpPr>
          <p:cNvPr id="5" name="Footer Placeholder 4">
            <a:extLst>
              <a:ext uri="{FF2B5EF4-FFF2-40B4-BE49-F238E27FC236}">
                <a16:creationId xmlns:a16="http://schemas.microsoft.com/office/drawing/2014/main" id="{904ECA7A-1EEE-1C53-4681-8B5DE4F3E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0B7A4-B225-0ADA-C002-11D753C667BA}"/>
              </a:ext>
            </a:extLst>
          </p:cNvPr>
          <p:cNvSpPr>
            <a:spLocks noGrp="1"/>
          </p:cNvSpPr>
          <p:nvPr>
            <p:ph type="sldNum" sz="quarter" idx="12"/>
          </p:nvPr>
        </p:nvSpPr>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5087898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567F-97D8-967D-D217-CD3DD7790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FA7E8-4C3E-1719-1E71-FCE88AC00658}"/>
              </a:ext>
            </a:extLst>
          </p:cNvPr>
          <p:cNvSpPr>
            <a:spLocks noGrp="1"/>
          </p:cNvSpPr>
          <p:nvPr>
            <p:ph idx="1"/>
          </p:nvPr>
        </p:nvSpPr>
        <p:spPr>
          <a:xfrm>
            <a:off x="6019800" y="4572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779A9-DAB2-1518-25A7-64B74C934DBC}"/>
              </a:ext>
            </a:extLst>
          </p:cNvPr>
          <p:cNvSpPr>
            <a:spLocks noGrp="1"/>
          </p:cNvSpPr>
          <p:nvPr>
            <p:ph type="body" sz="half" idx="2"/>
          </p:nvPr>
        </p:nvSpPr>
        <p:spPr>
          <a:xfrm>
            <a:off x="839788" y="2057400"/>
            <a:ext cx="3932237" cy="32734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F6B92-C414-DA6B-B30D-A0E8A8FBA5AA}"/>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0FF416AA-474D-9154-3795-0D51A9AD39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613C64-9A05-59D7-C830-D2845492C126}"/>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cxnSp>
        <p:nvCxnSpPr>
          <p:cNvPr id="8" name="Straight Connector 7">
            <a:extLst>
              <a:ext uri="{FF2B5EF4-FFF2-40B4-BE49-F238E27FC236}">
                <a16:creationId xmlns:a16="http://schemas.microsoft.com/office/drawing/2014/main" id="{E61F84E9-CD6A-6D99-6C4C-D6EC7322C769}"/>
              </a:ext>
            </a:extLst>
          </p:cNvPr>
          <p:cNvCxnSpPr/>
          <p:nvPr/>
        </p:nvCxnSpPr>
        <p:spPr>
          <a:xfrm>
            <a:off x="838200" y="2057400"/>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65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BB5B-C6FF-98EB-B8F6-7716252B3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E3BDE-5567-A27A-EE6D-6F0EC8594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C50E3-4D60-AD82-8F74-2C6525B4F4AE}"/>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5" name="Footer Placeholder 4">
            <a:extLst>
              <a:ext uri="{FF2B5EF4-FFF2-40B4-BE49-F238E27FC236}">
                <a16:creationId xmlns:a16="http://schemas.microsoft.com/office/drawing/2014/main" id="{57FE9278-93F3-39E1-261D-1DB19189E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B18F8A-8960-7245-409D-3D38530BB205}"/>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33973591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A881-77E8-6CC7-19E6-EA87C82C293B}"/>
              </a:ext>
            </a:extLst>
          </p:cNvPr>
          <p:cNvSpPr>
            <a:spLocks noGrp="1"/>
          </p:cNvSpPr>
          <p:nvPr>
            <p:ph type="title"/>
          </p:nvPr>
        </p:nvSpPr>
        <p:spPr>
          <a:xfrm>
            <a:off x="7421563" y="44926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EFD1-F5D1-9931-C76C-A5B3E4A762BE}"/>
              </a:ext>
            </a:extLst>
          </p:cNvPr>
          <p:cNvSpPr>
            <a:spLocks noGrp="1"/>
          </p:cNvSpPr>
          <p:nvPr>
            <p:ph type="pic" idx="1"/>
          </p:nvPr>
        </p:nvSpPr>
        <p:spPr>
          <a:xfrm>
            <a:off x="0" y="4492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60999B0-BBA6-48A7-F0C7-1D226D2542CD}"/>
              </a:ext>
            </a:extLst>
          </p:cNvPr>
          <p:cNvSpPr>
            <a:spLocks noGrp="1"/>
          </p:cNvSpPr>
          <p:nvPr>
            <p:ph type="body" sz="half" idx="2"/>
          </p:nvPr>
        </p:nvSpPr>
        <p:spPr>
          <a:xfrm>
            <a:off x="7421563" y="2049462"/>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62C5D-2C08-1584-C27A-CCC9E204241C}"/>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576EB16E-3A2E-8F6B-9685-1780B1EF6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7497E3-0A35-C116-9C53-2AD3ADE0DD54}"/>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cxnSp>
        <p:nvCxnSpPr>
          <p:cNvPr id="8" name="Straight Connector 7">
            <a:extLst>
              <a:ext uri="{FF2B5EF4-FFF2-40B4-BE49-F238E27FC236}">
                <a16:creationId xmlns:a16="http://schemas.microsoft.com/office/drawing/2014/main" id="{AA555A4A-957A-DADC-5C64-6AEA3AE2673E}"/>
              </a:ext>
            </a:extLst>
          </p:cNvPr>
          <p:cNvCxnSpPr/>
          <p:nvPr/>
        </p:nvCxnSpPr>
        <p:spPr>
          <a:xfrm>
            <a:off x="7419975" y="2049462"/>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2742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D388A-8067-1785-B6B1-1BA5A0B25371}"/>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3" name="Footer Placeholder 2">
            <a:extLst>
              <a:ext uri="{FF2B5EF4-FFF2-40B4-BE49-F238E27FC236}">
                <a16:creationId xmlns:a16="http://schemas.microsoft.com/office/drawing/2014/main" id="{EE6058EA-08E2-0003-85BC-0753872A6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6FC94D-9E62-DF74-5377-C509F05DB584}"/>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5285923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0955B-FFDF-9964-A75E-07DA88BC8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EE4C08-81A0-51D7-E0F6-A30D823747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4167BB-D8F0-9B76-D4D0-CE4C50CA880F}"/>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97A53F22-F073-31EC-20E5-F0272D5D99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CF8B21-9864-E79B-4FD7-AA3C9B9BF1C0}"/>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6394205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40D4-082D-4F93-70DC-F20401037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B57719-3E91-CE62-C182-9BE1D1000B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CD875-4400-EBD3-DA7B-15BB60B90526}"/>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C3DBD861-AA77-E3C2-DFF9-8E129FE33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BBEB2-1378-EC16-049F-0218CB288AAF}"/>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7" name="AutoShape 8">
            <a:extLst>
              <a:ext uri="{FF2B5EF4-FFF2-40B4-BE49-F238E27FC236}">
                <a16:creationId xmlns:a16="http://schemas.microsoft.com/office/drawing/2014/main" id="{3252AF5D-83F2-EC66-7942-96FB57607684}"/>
              </a:ext>
            </a:extLst>
          </p:cNvPr>
          <p:cNvSpPr/>
          <p:nvPr/>
        </p:nvSpPr>
        <p:spPr>
          <a:xfrm>
            <a:off x="838200" y="1582786"/>
            <a:ext cx="7867650" cy="114300"/>
          </a:xfrm>
          <a:prstGeom prst="rect">
            <a:avLst/>
          </a:prstGeom>
          <a:solidFill>
            <a:srgbClr val="112542"/>
          </a:solidFill>
          <a:ln>
            <a:solidFill>
              <a:srgbClr val="112542"/>
            </a:solidFill>
          </a:ln>
        </p:spPr>
      </p:sp>
    </p:spTree>
    <p:extLst>
      <p:ext uri="{BB962C8B-B14F-4D97-AF65-F5344CB8AC3E}">
        <p14:creationId xmlns:p14="http://schemas.microsoft.com/office/powerpoint/2010/main" val="13257382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A940C-F292-541F-6FF6-1215C70201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422857-8936-64AB-9368-32A390847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872B1B-783F-CA92-D996-0010E9C9D64C}"/>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A7CF5A73-AE67-1B2E-B791-0CB4437E8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DA9F00-1D30-76E8-367D-D0A356F9EF99}"/>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10727316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D95F-48D5-0679-D158-A6681CD31D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56C911-1C44-02C8-ECE7-1522399186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775E9-DC22-27F5-FC48-E75774785F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6C1FB01-3524-E1F7-C8DA-98CD099895B9}"/>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6" name="Footer Placeholder 5">
            <a:extLst>
              <a:ext uri="{FF2B5EF4-FFF2-40B4-BE49-F238E27FC236}">
                <a16:creationId xmlns:a16="http://schemas.microsoft.com/office/drawing/2014/main" id="{9E5DA05E-3CC1-F18A-A4DE-8EF5CA59B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D62F1-F39B-3722-5215-95D6CD151188}"/>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8" name="AutoShape 8">
            <a:extLst>
              <a:ext uri="{FF2B5EF4-FFF2-40B4-BE49-F238E27FC236}">
                <a16:creationId xmlns:a16="http://schemas.microsoft.com/office/drawing/2014/main" id="{BD905ABC-DADA-A78F-6870-5029811061A3}"/>
              </a:ext>
            </a:extLst>
          </p:cNvPr>
          <p:cNvSpPr/>
          <p:nvPr/>
        </p:nvSpPr>
        <p:spPr>
          <a:xfrm>
            <a:off x="838200" y="1577863"/>
            <a:ext cx="7867650" cy="114300"/>
          </a:xfrm>
          <a:prstGeom prst="rect">
            <a:avLst/>
          </a:prstGeom>
          <a:solidFill>
            <a:srgbClr val="112542"/>
          </a:solidFill>
          <a:ln>
            <a:solidFill>
              <a:srgbClr val="112542"/>
            </a:solidFill>
          </a:ln>
        </p:spPr>
      </p:sp>
    </p:spTree>
    <p:extLst>
      <p:ext uri="{BB962C8B-B14F-4D97-AF65-F5344CB8AC3E}">
        <p14:creationId xmlns:p14="http://schemas.microsoft.com/office/powerpoint/2010/main" val="25343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Custom Layout" preserve="1">
  <p:cSld name="11_Custom Layout">
    <p:spTree>
      <p:nvGrpSpPr>
        <p:cNvPr id="1" name="Shape 123"/>
        <p:cNvGrpSpPr/>
        <p:nvPr/>
      </p:nvGrpSpPr>
      <p:grpSpPr>
        <a:xfrm>
          <a:off x="0" y="0"/>
          <a:ext cx="0" cy="0"/>
          <a:chOff x="0" y="0"/>
          <a:chExt cx="0" cy="0"/>
        </a:xfrm>
      </p:grpSpPr>
      <p:sp>
        <p:nvSpPr>
          <p:cNvPr id="124" name="Google Shape;124;p76"/>
          <p:cNvSpPr>
            <a:spLocks noGrp="1"/>
          </p:cNvSpPr>
          <p:nvPr>
            <p:ph type="pic" idx="2"/>
          </p:nvPr>
        </p:nvSpPr>
        <p:spPr>
          <a:xfrm>
            <a:off x="5428034" y="-29023"/>
            <a:ext cx="6763966" cy="6887023"/>
          </a:xfrm>
          <a:prstGeom prst="rect">
            <a:avLst/>
          </a:prstGeom>
          <a:noFill/>
          <a:ln>
            <a:noFill/>
          </a:ln>
        </p:spPr>
      </p:sp>
      <p:sp>
        <p:nvSpPr>
          <p:cNvPr id="125" name="Google Shape;125;p76"/>
          <p:cNvSpPr>
            <a:spLocks noGrp="1"/>
          </p:cNvSpPr>
          <p:nvPr>
            <p:ph type="pic" idx="3"/>
          </p:nvPr>
        </p:nvSpPr>
        <p:spPr>
          <a:xfrm>
            <a:off x="11164824" y="502920"/>
            <a:ext cx="604309" cy="604309"/>
          </a:xfrm>
          <a:prstGeom prst="rect">
            <a:avLst/>
          </a:prstGeom>
          <a:noFill/>
          <a:ln>
            <a:noFill/>
          </a:ln>
        </p:spPr>
      </p:sp>
      <p:sp>
        <p:nvSpPr>
          <p:cNvPr id="126" name="Google Shape;126;p76"/>
          <p:cNvSpPr txBox="1">
            <a:spLocks noGrp="1"/>
          </p:cNvSpPr>
          <p:nvPr>
            <p:ph type="body" idx="1"/>
          </p:nvPr>
        </p:nvSpPr>
        <p:spPr>
          <a:xfrm>
            <a:off x="609599" y="2765425"/>
            <a:ext cx="5889171" cy="3461204"/>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accent1"/>
              </a:buClr>
              <a:buSzPts val="2400"/>
              <a:buFont typeface="Arial"/>
              <a:buChar char="•"/>
              <a:defRPr sz="24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7" name="Google Shape;127;p76"/>
          <p:cNvSpPr txBox="1">
            <a:spLocks noGrp="1"/>
          </p:cNvSpPr>
          <p:nvPr>
            <p:ph type="body" idx="4"/>
          </p:nvPr>
        </p:nvSpPr>
        <p:spPr>
          <a:xfrm>
            <a:off x="609600" y="1556426"/>
            <a:ext cx="4973638"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3200"/>
              <a:buNone/>
              <a:defRPr sz="32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8" name="Google Shape;128;p76"/>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76"/>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76"/>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78203307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70A13-9CD0-2203-17BE-46C584A021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C7D362-98D0-8A8B-9194-04C972BC4B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CE50B-F9A1-577C-AB05-89BE14838B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56C57-C6BF-9902-096E-665E6B332D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A44EA-345E-30E0-DB61-D4E007A77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F0D798-7252-E476-226B-06FF531E403C}"/>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8" name="Footer Placeholder 7">
            <a:extLst>
              <a:ext uri="{FF2B5EF4-FFF2-40B4-BE49-F238E27FC236}">
                <a16:creationId xmlns:a16="http://schemas.microsoft.com/office/drawing/2014/main" id="{FCBE76AE-5E06-9752-E293-E38039B1C9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5FEBA2-ACD2-FF94-35F2-D6CD8FC85FA4}"/>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10" name="AutoShape 8">
            <a:extLst>
              <a:ext uri="{FF2B5EF4-FFF2-40B4-BE49-F238E27FC236}">
                <a16:creationId xmlns:a16="http://schemas.microsoft.com/office/drawing/2014/main" id="{70EC038F-2725-3E3E-65AA-02A5E59AF02F}"/>
              </a:ext>
            </a:extLst>
          </p:cNvPr>
          <p:cNvSpPr/>
          <p:nvPr/>
        </p:nvSpPr>
        <p:spPr>
          <a:xfrm>
            <a:off x="836612" y="1576388"/>
            <a:ext cx="7867650" cy="114300"/>
          </a:xfrm>
          <a:prstGeom prst="rect">
            <a:avLst/>
          </a:prstGeom>
          <a:solidFill>
            <a:srgbClr val="112542"/>
          </a:solidFill>
          <a:ln>
            <a:solidFill>
              <a:srgbClr val="112542"/>
            </a:solidFill>
          </a:ln>
        </p:spPr>
      </p:sp>
    </p:spTree>
    <p:extLst>
      <p:ext uri="{BB962C8B-B14F-4D97-AF65-F5344CB8AC3E}">
        <p14:creationId xmlns:p14="http://schemas.microsoft.com/office/powerpoint/2010/main" val="37947053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B330-97D1-5CB0-E29A-531B318714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A0EB9D-3F3F-A35E-CD83-A581249BB61E}"/>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4" name="Footer Placeholder 3">
            <a:extLst>
              <a:ext uri="{FF2B5EF4-FFF2-40B4-BE49-F238E27FC236}">
                <a16:creationId xmlns:a16="http://schemas.microsoft.com/office/drawing/2014/main" id="{5D7EE9BC-673A-DAB9-2ECC-FA157A70E7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DC32A7-159F-C372-33CE-44DAB57BD45B}"/>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6" name="AutoShape 8">
            <a:extLst>
              <a:ext uri="{FF2B5EF4-FFF2-40B4-BE49-F238E27FC236}">
                <a16:creationId xmlns:a16="http://schemas.microsoft.com/office/drawing/2014/main" id="{A7C5B3E7-0782-CB50-91C9-7900B87CD679}"/>
              </a:ext>
            </a:extLst>
          </p:cNvPr>
          <p:cNvSpPr/>
          <p:nvPr/>
        </p:nvSpPr>
        <p:spPr>
          <a:xfrm>
            <a:off x="836612" y="1576388"/>
            <a:ext cx="7867650" cy="114300"/>
          </a:xfrm>
          <a:prstGeom prst="rect">
            <a:avLst/>
          </a:prstGeom>
          <a:solidFill>
            <a:srgbClr val="112542"/>
          </a:solidFill>
          <a:ln>
            <a:solidFill>
              <a:srgbClr val="112542"/>
            </a:solidFill>
          </a:ln>
        </p:spPr>
      </p:sp>
    </p:spTree>
    <p:extLst>
      <p:ext uri="{BB962C8B-B14F-4D97-AF65-F5344CB8AC3E}">
        <p14:creationId xmlns:p14="http://schemas.microsoft.com/office/powerpoint/2010/main" val="7188223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B330-97D1-5CB0-E29A-531B318714C7}"/>
              </a:ext>
            </a:extLst>
          </p:cNvPr>
          <p:cNvSpPr>
            <a:spLocks noGrp="1"/>
          </p:cNvSpPr>
          <p:nvPr>
            <p:ph type="title"/>
          </p:nvPr>
        </p:nvSpPr>
        <p:spPr>
          <a:xfrm>
            <a:off x="838200" y="579729"/>
            <a:ext cx="4114800" cy="1325563"/>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77A0EB9D-3F3F-A35E-CD83-A581249BB61E}"/>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4" name="Footer Placeholder 3">
            <a:extLst>
              <a:ext uri="{FF2B5EF4-FFF2-40B4-BE49-F238E27FC236}">
                <a16:creationId xmlns:a16="http://schemas.microsoft.com/office/drawing/2014/main" id="{5D7EE9BC-673A-DAB9-2ECC-FA157A70E7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DC32A7-159F-C372-33CE-44DAB57BD45B}"/>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6" name="Text Placeholder 2">
            <a:extLst>
              <a:ext uri="{FF2B5EF4-FFF2-40B4-BE49-F238E27FC236}">
                <a16:creationId xmlns:a16="http://schemas.microsoft.com/office/drawing/2014/main" id="{061F3593-87AE-06F0-944C-45513C6AD5D0}"/>
              </a:ext>
            </a:extLst>
          </p:cNvPr>
          <p:cNvSpPr>
            <a:spLocks noGrp="1"/>
          </p:cNvSpPr>
          <p:nvPr>
            <p:ph type="body" idx="1"/>
          </p:nvPr>
        </p:nvSpPr>
        <p:spPr>
          <a:xfrm>
            <a:off x="1337405"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a:extLst>
              <a:ext uri="{FF2B5EF4-FFF2-40B4-BE49-F238E27FC236}">
                <a16:creationId xmlns:a16="http://schemas.microsoft.com/office/drawing/2014/main" id="{4D3BB384-739E-BFD5-ACDE-39D01578B1E7}"/>
              </a:ext>
            </a:extLst>
          </p:cNvPr>
          <p:cNvSpPr>
            <a:spLocks noGrp="1"/>
          </p:cNvSpPr>
          <p:nvPr>
            <p:ph sz="half" idx="2"/>
          </p:nvPr>
        </p:nvSpPr>
        <p:spPr>
          <a:xfrm>
            <a:off x="1337405" y="2934283"/>
            <a:ext cx="3113298" cy="294400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a:extLst>
              <a:ext uri="{FF2B5EF4-FFF2-40B4-BE49-F238E27FC236}">
                <a16:creationId xmlns:a16="http://schemas.microsoft.com/office/drawing/2014/main" id="{5306F7F6-0B6E-B4CA-3647-BB830D388E1A}"/>
              </a:ext>
            </a:extLst>
          </p:cNvPr>
          <p:cNvSpPr>
            <a:spLocks noGrp="1"/>
          </p:cNvSpPr>
          <p:nvPr>
            <p:ph type="body" idx="13"/>
          </p:nvPr>
        </p:nvSpPr>
        <p:spPr>
          <a:xfrm>
            <a:off x="4628001"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a:extLst>
              <a:ext uri="{FF2B5EF4-FFF2-40B4-BE49-F238E27FC236}">
                <a16:creationId xmlns:a16="http://schemas.microsoft.com/office/drawing/2014/main" id="{597507D7-AF91-C0EB-E675-F91046D2E0DD}"/>
              </a:ext>
            </a:extLst>
          </p:cNvPr>
          <p:cNvSpPr>
            <a:spLocks noGrp="1"/>
          </p:cNvSpPr>
          <p:nvPr>
            <p:ph sz="half" idx="14"/>
          </p:nvPr>
        </p:nvSpPr>
        <p:spPr>
          <a:xfrm>
            <a:off x="4628001" y="2934283"/>
            <a:ext cx="3113298" cy="294400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94B9DE7-D6DC-145E-88DE-36E1206A1587}"/>
              </a:ext>
            </a:extLst>
          </p:cNvPr>
          <p:cNvSpPr>
            <a:spLocks noGrp="1"/>
          </p:cNvSpPr>
          <p:nvPr>
            <p:ph type="body" idx="15"/>
          </p:nvPr>
        </p:nvSpPr>
        <p:spPr>
          <a:xfrm>
            <a:off x="7946606" y="2110371"/>
            <a:ext cx="3113298" cy="65830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6E9AC13-899B-E4CD-6762-9B561019716F}"/>
              </a:ext>
            </a:extLst>
          </p:cNvPr>
          <p:cNvSpPr>
            <a:spLocks noGrp="1"/>
          </p:cNvSpPr>
          <p:nvPr>
            <p:ph sz="half" idx="16"/>
          </p:nvPr>
        </p:nvSpPr>
        <p:spPr>
          <a:xfrm>
            <a:off x="7946606" y="2934283"/>
            <a:ext cx="3113298" cy="2944002"/>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AutoShape 8">
            <a:extLst>
              <a:ext uri="{FF2B5EF4-FFF2-40B4-BE49-F238E27FC236}">
                <a16:creationId xmlns:a16="http://schemas.microsoft.com/office/drawing/2014/main" id="{1A70ECF0-FEC0-FDCB-0F9E-281D48167701}"/>
              </a:ext>
            </a:extLst>
          </p:cNvPr>
          <p:cNvSpPr/>
          <p:nvPr/>
        </p:nvSpPr>
        <p:spPr>
          <a:xfrm>
            <a:off x="838200" y="1841943"/>
            <a:ext cx="4360539" cy="63349"/>
          </a:xfrm>
          <a:prstGeom prst="rect">
            <a:avLst/>
          </a:prstGeom>
          <a:solidFill>
            <a:srgbClr val="112542"/>
          </a:solidFill>
          <a:ln>
            <a:solidFill>
              <a:srgbClr val="112542"/>
            </a:solidFill>
          </a:ln>
        </p:spPr>
      </p:sp>
    </p:spTree>
    <p:extLst>
      <p:ext uri="{BB962C8B-B14F-4D97-AF65-F5344CB8AC3E}">
        <p14:creationId xmlns:p14="http://schemas.microsoft.com/office/powerpoint/2010/main" val="14551179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69F4-4AA8-44CF-B04F-A449610C3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73A1EF-3CD6-DF80-67EF-2C92C8992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0C3812-E2B6-D770-264E-96D9AC7FE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16FD62-EDF4-ADC9-88A9-7CBDC5736541}"/>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6" name="Footer Placeholder 5">
            <a:extLst>
              <a:ext uri="{FF2B5EF4-FFF2-40B4-BE49-F238E27FC236}">
                <a16:creationId xmlns:a16="http://schemas.microsoft.com/office/drawing/2014/main" id="{C41ED4E9-28D4-E16A-2621-90B016C38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DABA33-D9F9-0F31-22F9-C4F3F40E8BD9}"/>
              </a:ext>
            </a:extLst>
          </p:cNvPr>
          <p:cNvSpPr>
            <a:spLocks noGrp="1"/>
          </p:cNvSpPr>
          <p:nvPr>
            <p:ph type="sldNum" sz="quarter" idx="12"/>
          </p:nvPr>
        </p:nvSpPr>
        <p:spPr/>
        <p:txBody>
          <a:bodyPr/>
          <a:lstStyle/>
          <a:p>
            <a:fld id="{663C2E27-A283-4DFC-BBA7-2E303BC071B9}" type="slidenum">
              <a:rPr lang="en-US" smtClean="0"/>
              <a:t>‹#›</a:t>
            </a:fld>
            <a:endParaRPr lang="en-US"/>
          </a:p>
        </p:txBody>
      </p:sp>
      <p:sp>
        <p:nvSpPr>
          <p:cNvPr id="8" name="AutoShape 8">
            <a:extLst>
              <a:ext uri="{FF2B5EF4-FFF2-40B4-BE49-F238E27FC236}">
                <a16:creationId xmlns:a16="http://schemas.microsoft.com/office/drawing/2014/main" id="{644ABE06-361B-7341-F65F-385B8625E7BF}"/>
              </a:ext>
            </a:extLst>
          </p:cNvPr>
          <p:cNvSpPr/>
          <p:nvPr/>
        </p:nvSpPr>
        <p:spPr>
          <a:xfrm>
            <a:off x="836612" y="1994051"/>
            <a:ext cx="4360539" cy="63349"/>
          </a:xfrm>
          <a:prstGeom prst="rect">
            <a:avLst/>
          </a:prstGeom>
          <a:solidFill>
            <a:srgbClr val="112542"/>
          </a:solidFill>
          <a:ln>
            <a:solidFill>
              <a:srgbClr val="112542"/>
            </a:solidFill>
          </a:ln>
        </p:spPr>
      </p:sp>
    </p:spTree>
    <p:extLst>
      <p:ext uri="{BB962C8B-B14F-4D97-AF65-F5344CB8AC3E}">
        <p14:creationId xmlns:p14="http://schemas.microsoft.com/office/powerpoint/2010/main" val="28729008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0FCC-A082-C872-C100-CE03E4F67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D73B9-5816-ECE8-52FF-B360C1623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E4FBCB5-3D13-EBE6-1CB0-DE7EC2C16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A96207-B0AB-8322-2C76-370747F5A4BE}"/>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6" name="Footer Placeholder 5">
            <a:extLst>
              <a:ext uri="{FF2B5EF4-FFF2-40B4-BE49-F238E27FC236}">
                <a16:creationId xmlns:a16="http://schemas.microsoft.com/office/drawing/2014/main" id="{7B64FC02-963D-D2DC-FDE7-4044BCAAB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9E3F4-5027-FBB9-1D2E-163400214B81}"/>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30323249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3ACD-9B69-2B1E-C13D-DB02D9FE00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28B342-F125-A4E1-9178-931ACC40EC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EA242-D5E0-3B09-A3D0-32248CF0B8AA}"/>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ECF236A4-0441-C25B-8BF8-CD0A6AAFF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F4FA2-E6E6-E9C8-1930-C27A515DF5A1}"/>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15271734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8BB010-F3B3-B1B3-BBBB-5E58E02B06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31E305-93B8-A9D5-C405-CAA800B910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9D757-827F-003F-32FC-3CC09BFFB5D1}"/>
              </a:ext>
            </a:extLst>
          </p:cNvPr>
          <p:cNvSpPr>
            <a:spLocks noGrp="1"/>
          </p:cNvSpPr>
          <p:nvPr>
            <p:ph type="dt" sz="half" idx="10"/>
          </p:nvPr>
        </p:nvSpPr>
        <p:spPr/>
        <p:txBody>
          <a:body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7733AC62-9CDB-979A-FEC9-D18EF9EEF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44F7-035E-5DF7-43C7-FB240E718BEF}"/>
              </a:ext>
            </a:extLst>
          </p:cNvPr>
          <p:cNvSpPr>
            <a:spLocks noGrp="1"/>
          </p:cNvSpPr>
          <p:nvPr>
            <p:ph type="sldNum" sz="quarter" idx="12"/>
          </p:nvPr>
        </p:nvSpPr>
        <p:spPr/>
        <p:txBody>
          <a:bodyPr/>
          <a:lstStyle/>
          <a:p>
            <a:fld id="{663C2E27-A283-4DFC-BBA7-2E303BC071B9}" type="slidenum">
              <a:rPr lang="en-US" smtClean="0"/>
              <a:t>‹#›</a:t>
            </a:fld>
            <a:endParaRPr lang="en-US"/>
          </a:p>
        </p:txBody>
      </p:sp>
    </p:spTree>
    <p:extLst>
      <p:ext uri="{BB962C8B-B14F-4D97-AF65-F5344CB8AC3E}">
        <p14:creationId xmlns:p14="http://schemas.microsoft.com/office/powerpoint/2010/main" val="4742559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D388A-8067-1785-B6B1-1BA5A0B25371}"/>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3" name="Footer Placeholder 2">
            <a:extLst>
              <a:ext uri="{FF2B5EF4-FFF2-40B4-BE49-F238E27FC236}">
                <a16:creationId xmlns:a16="http://schemas.microsoft.com/office/drawing/2014/main" id="{EE6058EA-08E2-0003-85BC-0753872A6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6FC94D-9E62-DF74-5377-C509F05DB584}"/>
              </a:ext>
            </a:extLst>
          </p:cNvPr>
          <p:cNvSpPr>
            <a:spLocks noGrp="1"/>
          </p:cNvSpPr>
          <p:nvPr>
            <p:ph type="sldNum" sz="quarter" idx="12"/>
          </p:nvPr>
        </p:nvSpPr>
        <p:spPr>
          <a:xfrm>
            <a:off x="8610600" y="6356350"/>
            <a:ext cx="2743200" cy="365125"/>
          </a:xfrm>
          <a:prstGeom prst="rect">
            <a:avLst/>
          </a:prstGeom>
        </p:spPr>
        <p:txBody>
          <a:bodyPr/>
          <a:lstStyle/>
          <a:p>
            <a:fld id="{A5C433B3-68FC-4613-A1D9-CCE362E61C41}" type="slidenum">
              <a:rPr lang="en-US" smtClean="0"/>
              <a:t>‹#›</a:t>
            </a:fld>
            <a:endParaRPr lang="en-US"/>
          </a:p>
        </p:txBody>
      </p:sp>
    </p:spTree>
    <p:extLst>
      <p:ext uri="{BB962C8B-B14F-4D97-AF65-F5344CB8AC3E}">
        <p14:creationId xmlns:p14="http://schemas.microsoft.com/office/powerpoint/2010/main" val="29895549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ver ALT">
  <p:cSld name="Cover ALT">
    <p:spTree>
      <p:nvGrpSpPr>
        <p:cNvPr id="1" name="Shape 21"/>
        <p:cNvGrpSpPr/>
        <p:nvPr/>
      </p:nvGrpSpPr>
      <p:grpSpPr>
        <a:xfrm>
          <a:off x="0" y="0"/>
          <a:ext cx="0" cy="0"/>
          <a:chOff x="0" y="0"/>
          <a:chExt cx="0" cy="0"/>
        </a:xfrm>
      </p:grpSpPr>
      <p:pic>
        <p:nvPicPr>
          <p:cNvPr id="22" name="Google Shape;22;p109"/>
          <p:cNvPicPr preferRelativeResize="0"/>
          <p:nvPr/>
        </p:nvPicPr>
        <p:blipFill rotWithShape="1">
          <a:blip r:embed="rId2">
            <a:alphaModFix/>
          </a:blip>
          <a:srcRect/>
          <a:stretch/>
        </p:blipFill>
        <p:spPr>
          <a:xfrm>
            <a:off x="0" y="3650957"/>
            <a:ext cx="12192000" cy="2032000"/>
          </a:xfrm>
          <a:prstGeom prst="rect">
            <a:avLst/>
          </a:prstGeom>
          <a:noFill/>
          <a:ln>
            <a:noFill/>
          </a:ln>
        </p:spPr>
      </p:pic>
      <p:sp>
        <p:nvSpPr>
          <p:cNvPr id="23" name="Google Shape;23;p109"/>
          <p:cNvSpPr txBox="1">
            <a:spLocks noGrp="1"/>
          </p:cNvSpPr>
          <p:nvPr>
            <p:ph type="body" idx="1"/>
          </p:nvPr>
        </p:nvSpPr>
        <p:spPr>
          <a:xfrm>
            <a:off x="1295400" y="1760699"/>
            <a:ext cx="3484563" cy="273050"/>
          </a:xfrm>
          <a:prstGeom prst="rect">
            <a:avLst/>
          </a:prstGeom>
          <a:noFill/>
          <a:ln>
            <a:noFill/>
          </a:ln>
        </p:spPr>
        <p:txBody>
          <a:bodyPr spcFirstLastPara="1" wrap="square" lIns="0" tIns="45700" rIns="0" bIns="45700" anchor="t" anchorCtr="0">
            <a:noAutofit/>
          </a:bodyPr>
          <a:lstStyle>
            <a:lvl1pPr marL="457200" marR="0" lvl="0" indent="-228600" algn="l" rtl="0">
              <a:lnSpc>
                <a:spcPct val="90000"/>
              </a:lnSpc>
              <a:spcBef>
                <a:spcPts val="1000"/>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1pPr>
            <a:lvl2pPr marL="914400" marR="0" lvl="1" indent="-317500" algn="l" rtl="0">
              <a:lnSpc>
                <a:spcPct val="90000"/>
              </a:lnSpc>
              <a:spcBef>
                <a:spcPts val="500"/>
              </a:spcBef>
              <a:spcAft>
                <a:spcPts val="0"/>
              </a:spcAft>
              <a:buClr>
                <a:schemeClr val="lt2"/>
              </a:buClr>
              <a:buSzPts val="1400"/>
              <a:buFont typeface="Arial"/>
              <a:buChar char="•"/>
              <a:defRPr sz="1400" b="0" i="0" u="none" strike="noStrike" cap="none">
                <a:solidFill>
                  <a:schemeClr val="lt2"/>
                </a:solidFill>
                <a:latin typeface="Century Gothic"/>
                <a:ea typeface="Century Gothic"/>
                <a:cs typeface="Century Gothic"/>
                <a:sym typeface="Century Gothic"/>
              </a:defRPr>
            </a:lvl2pPr>
            <a:lvl3pPr marL="1371600" marR="0" lvl="2"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4" name="Google Shape;24;p109"/>
          <p:cNvSpPr txBox="1">
            <a:spLocks noGrp="1"/>
          </p:cNvSpPr>
          <p:nvPr>
            <p:ph type="body" idx="2"/>
          </p:nvPr>
        </p:nvSpPr>
        <p:spPr>
          <a:xfrm>
            <a:off x="1295400" y="3190422"/>
            <a:ext cx="3635375" cy="266700"/>
          </a:xfrm>
          <a:prstGeom prst="rect">
            <a:avLst/>
          </a:prstGeom>
          <a:noFill/>
          <a:ln>
            <a:noFill/>
          </a:ln>
        </p:spPr>
        <p:txBody>
          <a:bodyPr spcFirstLastPara="1" wrap="square" lIns="0" tIns="45700" rIns="0" bIns="45700" anchor="t" anchorCtr="0">
            <a:noAutofit/>
          </a:bodyPr>
          <a:lstStyle>
            <a:lvl1pPr marL="457200" marR="0" lvl="0" indent="-228600" algn="l" rtl="0">
              <a:lnSpc>
                <a:spcPct val="90000"/>
              </a:lnSpc>
              <a:spcBef>
                <a:spcPts val="1000"/>
              </a:spcBef>
              <a:spcAft>
                <a:spcPts val="0"/>
              </a:spcAft>
              <a:buClr>
                <a:schemeClr val="lt2"/>
              </a:buClr>
              <a:buSzPts val="1400"/>
              <a:buFont typeface="Arial"/>
              <a:buNone/>
              <a:defRPr sz="1400" b="0" i="0" u="none" strike="noStrike" cap="none">
                <a:solidFill>
                  <a:schemeClr val="lt2"/>
                </a:solidFill>
                <a:latin typeface="Century Gothic"/>
                <a:ea typeface="Century Gothic"/>
                <a:cs typeface="Century Gothic"/>
                <a:sym typeface="Century Gothic"/>
              </a:defRPr>
            </a:lvl1pPr>
            <a:lvl2pPr marL="914400" marR="0" lvl="1" indent="-317500" algn="l" rtl="0">
              <a:lnSpc>
                <a:spcPct val="90000"/>
              </a:lnSpc>
              <a:spcBef>
                <a:spcPts val="500"/>
              </a:spcBef>
              <a:spcAft>
                <a:spcPts val="0"/>
              </a:spcAft>
              <a:buClr>
                <a:schemeClr val="lt2"/>
              </a:buClr>
              <a:buSzPts val="1400"/>
              <a:buFont typeface="Arial"/>
              <a:buChar char="•"/>
              <a:defRPr sz="1400" b="0" i="0" u="none" strike="noStrike" cap="none">
                <a:solidFill>
                  <a:schemeClr val="lt2"/>
                </a:solidFill>
                <a:latin typeface="Century Gothic"/>
                <a:ea typeface="Century Gothic"/>
                <a:cs typeface="Century Gothic"/>
                <a:sym typeface="Century Gothic"/>
              </a:defRPr>
            </a:lvl2pPr>
            <a:lvl3pPr marL="1371600" marR="0" lvl="2"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3pPr>
            <a:lvl4pPr marL="1828800" marR="0" lvl="3"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4pPr>
            <a:lvl5pPr marL="2286000" marR="0" lvl="4" indent="-330200" algn="l" rtl="0">
              <a:lnSpc>
                <a:spcPct val="90000"/>
              </a:lnSpc>
              <a:spcBef>
                <a:spcPts val="500"/>
              </a:spcBef>
              <a:spcAft>
                <a:spcPts val="0"/>
              </a:spcAft>
              <a:buClr>
                <a:schemeClr val="lt2"/>
              </a:buClr>
              <a:buSzPts val="1600"/>
              <a:buFont typeface="Arial"/>
              <a:buChar char="•"/>
              <a:defRPr sz="1600" b="0" i="0" u="none" strike="noStrike" cap="none">
                <a:solidFill>
                  <a:schemeClr val="lt2"/>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pPr lvl="0"/>
            <a:r>
              <a:rPr lang="en-US"/>
              <a:t>Click to edit Master text styles</a:t>
            </a:r>
          </a:p>
        </p:txBody>
      </p:sp>
      <p:sp>
        <p:nvSpPr>
          <p:cNvPr id="25" name="Google Shape;25;p109"/>
          <p:cNvSpPr txBox="1">
            <a:spLocks noGrp="1"/>
          </p:cNvSpPr>
          <p:nvPr>
            <p:ph type="title"/>
          </p:nvPr>
        </p:nvSpPr>
        <p:spPr>
          <a:xfrm>
            <a:off x="1295400" y="2057400"/>
            <a:ext cx="6400800" cy="1115641"/>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6" name="Google Shape;26;p109"/>
          <p:cNvSpPr txBox="1">
            <a:spLocks noGrp="1"/>
          </p:cNvSpPr>
          <p:nvPr>
            <p:ph type="sldNum" idx="12"/>
          </p:nvPr>
        </p:nvSpPr>
        <p:spPr>
          <a:xfrm>
            <a:off x="457200" y="6400800"/>
            <a:ext cx="457730" cy="133591"/>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fld id="{B1DB0FB8-914F-4616-B5E7-6B0563FE5DB1}" type="slidenum">
              <a:rPr lang="en-US" smtClean="0"/>
              <a:t>‹#›</a:t>
            </a:fld>
            <a:endParaRPr lang="en-US"/>
          </a:p>
        </p:txBody>
      </p:sp>
    </p:spTree>
    <p:extLst>
      <p:ext uri="{BB962C8B-B14F-4D97-AF65-F5344CB8AC3E}">
        <p14:creationId xmlns:p14="http://schemas.microsoft.com/office/powerpoint/2010/main" val="42497073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3DC0C-C0B0-AC02-5B08-91061274BE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CBF22A5-75A7-BA25-6DFB-5E96CE9BE0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155B1E-A19A-1730-D7EB-CA6080A0F8FF}"/>
              </a:ext>
            </a:extLst>
          </p:cNvPr>
          <p:cNvSpPr>
            <a:spLocks noGrp="1"/>
          </p:cNvSpPr>
          <p:nvPr>
            <p:ph type="dt" sz="half" idx="10"/>
          </p:nvPr>
        </p:nvSpPr>
        <p:spPr/>
        <p:txBody>
          <a:bodyPr/>
          <a:lstStyle/>
          <a:p>
            <a:fld id="{F511BC50-0263-4597-8F5F-6B8524C137B2}" type="datetimeFigureOut">
              <a:rPr lang="en-US" smtClean="0"/>
              <a:t>8/9/2023</a:t>
            </a:fld>
            <a:endParaRPr lang="en-US"/>
          </a:p>
        </p:txBody>
      </p:sp>
      <p:sp>
        <p:nvSpPr>
          <p:cNvPr id="5" name="Footer Placeholder 4">
            <a:extLst>
              <a:ext uri="{FF2B5EF4-FFF2-40B4-BE49-F238E27FC236}">
                <a16:creationId xmlns:a16="http://schemas.microsoft.com/office/drawing/2014/main" id="{904ECA7A-1EEE-1C53-4681-8B5DE4F3E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0B7A4-B225-0ADA-C002-11D753C667BA}"/>
              </a:ext>
            </a:extLst>
          </p:cNvPr>
          <p:cNvSpPr>
            <a:spLocks noGrp="1"/>
          </p:cNvSpPr>
          <p:nvPr>
            <p:ph type="sldNum" sz="quarter" idx="12"/>
          </p:nvPr>
        </p:nvSpPr>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368721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Custom Layout" preserve="1">
  <p:cSld name="13_Custom Layout">
    <p:spTree>
      <p:nvGrpSpPr>
        <p:cNvPr id="1" name="Shape 131"/>
        <p:cNvGrpSpPr/>
        <p:nvPr/>
      </p:nvGrpSpPr>
      <p:grpSpPr>
        <a:xfrm>
          <a:off x="0" y="0"/>
          <a:ext cx="0" cy="0"/>
          <a:chOff x="0" y="0"/>
          <a:chExt cx="0" cy="0"/>
        </a:xfrm>
      </p:grpSpPr>
      <p:sp>
        <p:nvSpPr>
          <p:cNvPr id="132" name="Google Shape;132;p77"/>
          <p:cNvSpPr>
            <a:spLocks noGrp="1"/>
          </p:cNvSpPr>
          <p:nvPr>
            <p:ph type="pic" idx="2"/>
          </p:nvPr>
        </p:nvSpPr>
        <p:spPr>
          <a:xfrm>
            <a:off x="5428034" y="-29023"/>
            <a:ext cx="6763966" cy="6887023"/>
          </a:xfrm>
          <a:prstGeom prst="rect">
            <a:avLst/>
          </a:prstGeom>
          <a:noFill/>
          <a:ln>
            <a:noFill/>
          </a:ln>
        </p:spPr>
      </p:sp>
      <p:sp>
        <p:nvSpPr>
          <p:cNvPr id="133" name="Google Shape;133;p77"/>
          <p:cNvSpPr>
            <a:spLocks noGrp="1"/>
          </p:cNvSpPr>
          <p:nvPr>
            <p:ph type="pic" idx="3"/>
          </p:nvPr>
        </p:nvSpPr>
        <p:spPr>
          <a:xfrm>
            <a:off x="11164824" y="504916"/>
            <a:ext cx="604309" cy="604309"/>
          </a:xfrm>
          <a:prstGeom prst="rect">
            <a:avLst/>
          </a:prstGeom>
          <a:noFill/>
          <a:ln>
            <a:noFill/>
          </a:ln>
        </p:spPr>
      </p:sp>
      <p:sp>
        <p:nvSpPr>
          <p:cNvPr id="134" name="Google Shape;134;p77"/>
          <p:cNvSpPr txBox="1">
            <a:spLocks noGrp="1"/>
          </p:cNvSpPr>
          <p:nvPr>
            <p:ph type="body" idx="1"/>
          </p:nvPr>
        </p:nvSpPr>
        <p:spPr>
          <a:xfrm>
            <a:off x="609599" y="2765425"/>
            <a:ext cx="6041571" cy="3406775"/>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accent2"/>
              </a:buClr>
              <a:buSzPts val="2400"/>
              <a:buFont typeface="Arial"/>
              <a:buChar char="•"/>
              <a:defRPr sz="2400">
                <a:solidFill>
                  <a:schemeClr val="lt2"/>
                </a:solidFill>
              </a:defRPr>
            </a:lvl1pPr>
            <a:lvl2pPr marL="914400" lvl="1" indent="-330200" algn="l">
              <a:lnSpc>
                <a:spcPct val="90000"/>
              </a:lnSpc>
              <a:spcBef>
                <a:spcPts val="1000"/>
              </a:spcBef>
              <a:spcAft>
                <a:spcPts val="0"/>
              </a:spcAft>
              <a:buClr>
                <a:schemeClr val="lt2"/>
              </a:buClr>
              <a:buSzPts val="1600"/>
              <a:buChar char="•"/>
              <a:defRPr>
                <a:solidFill>
                  <a:schemeClr val="lt2"/>
                </a:solidFill>
              </a:defRPr>
            </a:lvl2pPr>
            <a:lvl3pPr marL="1371600" lvl="2" indent="-330200" algn="l">
              <a:lnSpc>
                <a:spcPct val="90000"/>
              </a:lnSpc>
              <a:spcBef>
                <a:spcPts val="1000"/>
              </a:spcBef>
              <a:spcAft>
                <a:spcPts val="0"/>
              </a:spcAft>
              <a:buClr>
                <a:schemeClr val="lt2"/>
              </a:buClr>
              <a:buSzPts val="1600"/>
              <a:buChar char="•"/>
              <a:defRPr>
                <a:solidFill>
                  <a:schemeClr val="lt2"/>
                </a:solidFill>
              </a:defRPr>
            </a:lvl3pPr>
            <a:lvl4pPr marL="1828800" lvl="3" indent="-330200" algn="l">
              <a:lnSpc>
                <a:spcPct val="90000"/>
              </a:lnSpc>
              <a:spcBef>
                <a:spcPts val="1000"/>
              </a:spcBef>
              <a:spcAft>
                <a:spcPts val="0"/>
              </a:spcAft>
              <a:buClr>
                <a:schemeClr val="lt2"/>
              </a:buClr>
              <a:buSzPts val="1600"/>
              <a:buChar char="•"/>
              <a:defRPr>
                <a:solidFill>
                  <a:schemeClr val="lt2"/>
                </a:solidFill>
              </a:defRPr>
            </a:lvl4pPr>
            <a:lvl5pPr marL="2286000" lvl="4" indent="-330200" algn="l">
              <a:lnSpc>
                <a:spcPct val="90000"/>
              </a:lnSpc>
              <a:spcBef>
                <a:spcPts val="1000"/>
              </a:spcBef>
              <a:spcAft>
                <a:spcPts val="0"/>
              </a:spcAft>
              <a:buClr>
                <a:schemeClr val="lt2"/>
              </a:buClr>
              <a:buSzPts val="1600"/>
              <a:buChar char="•"/>
              <a:defRPr>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5" name="Google Shape;135;p77"/>
          <p:cNvSpPr txBox="1">
            <a:spLocks noGrp="1"/>
          </p:cNvSpPr>
          <p:nvPr>
            <p:ph type="body" idx="4"/>
          </p:nvPr>
        </p:nvSpPr>
        <p:spPr>
          <a:xfrm>
            <a:off x="609599" y="1556426"/>
            <a:ext cx="4973639" cy="106929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2"/>
              </a:buClr>
              <a:buSzPts val="2400"/>
              <a:buNone/>
              <a:defRPr sz="2400" b="1">
                <a:solidFill>
                  <a:schemeClr val="lt2"/>
                </a:solidFill>
              </a:defRPr>
            </a:lvl1pPr>
            <a:lvl2pPr marL="914400" lvl="1" indent="-342900" algn="l">
              <a:lnSpc>
                <a:spcPct val="90000"/>
              </a:lnSpc>
              <a:spcBef>
                <a:spcPts val="1000"/>
              </a:spcBef>
              <a:spcAft>
                <a:spcPts val="0"/>
              </a:spcAft>
              <a:buClr>
                <a:schemeClr val="lt1"/>
              </a:buClr>
              <a:buSzPts val="1800"/>
              <a:buChar char="•"/>
              <a:defRPr/>
            </a:lvl2pPr>
            <a:lvl3pPr marL="1371600" lvl="2" indent="-342900" algn="l">
              <a:lnSpc>
                <a:spcPct val="90000"/>
              </a:lnSpc>
              <a:spcBef>
                <a:spcPts val="1000"/>
              </a:spcBef>
              <a:spcAft>
                <a:spcPts val="0"/>
              </a:spcAft>
              <a:buClr>
                <a:schemeClr val="lt1"/>
              </a:buClr>
              <a:buSzPts val="1800"/>
              <a:buChar char="•"/>
              <a:defRPr/>
            </a:lvl3pPr>
            <a:lvl4pPr marL="1828800" lvl="3" indent="-342900" algn="l">
              <a:lnSpc>
                <a:spcPct val="90000"/>
              </a:lnSpc>
              <a:spcBef>
                <a:spcPts val="1000"/>
              </a:spcBef>
              <a:spcAft>
                <a:spcPts val="0"/>
              </a:spcAft>
              <a:buClr>
                <a:schemeClr val="lt1"/>
              </a:buClr>
              <a:buSzPts val="1800"/>
              <a:buChar char="•"/>
              <a:defRPr/>
            </a:lvl4pPr>
            <a:lvl5pPr marL="2286000" lvl="4" indent="-228600" algn="l">
              <a:lnSpc>
                <a:spcPct val="90000"/>
              </a:lnSpc>
              <a:spcBef>
                <a:spcPts val="1000"/>
              </a:spcBef>
              <a:spcAft>
                <a:spcPts val="0"/>
              </a:spcAft>
              <a:buClr>
                <a:schemeClr val="lt2"/>
              </a:buClr>
              <a:buSzPts val="3200"/>
              <a:buNone/>
              <a:defRPr sz="3200" b="1">
                <a:solidFill>
                  <a:schemeClr val="lt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6" name="Google Shape;136;p77"/>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77"/>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77"/>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13321103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6567F-97D8-967D-D217-CD3DD7790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FA7E8-4C3E-1719-1E71-FCE88AC00658}"/>
              </a:ext>
            </a:extLst>
          </p:cNvPr>
          <p:cNvSpPr>
            <a:spLocks noGrp="1"/>
          </p:cNvSpPr>
          <p:nvPr>
            <p:ph idx="1"/>
          </p:nvPr>
        </p:nvSpPr>
        <p:spPr>
          <a:xfrm>
            <a:off x="6019800" y="457200"/>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C779A9-DAB2-1518-25A7-64B74C934DBC}"/>
              </a:ext>
            </a:extLst>
          </p:cNvPr>
          <p:cNvSpPr>
            <a:spLocks noGrp="1"/>
          </p:cNvSpPr>
          <p:nvPr>
            <p:ph type="body" sz="half" idx="2"/>
          </p:nvPr>
        </p:nvSpPr>
        <p:spPr>
          <a:xfrm>
            <a:off x="839788" y="2057400"/>
            <a:ext cx="3932237" cy="32734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CF6B92-C414-DA6B-B30D-A0E8A8FBA5AA}"/>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0FF416AA-474D-9154-3795-0D51A9AD39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613C64-9A05-59D7-C830-D2845492C126}"/>
              </a:ext>
            </a:extLst>
          </p:cNvPr>
          <p:cNvSpPr>
            <a:spLocks noGrp="1"/>
          </p:cNvSpPr>
          <p:nvPr>
            <p:ph type="sldNum" sz="quarter" idx="12"/>
          </p:nvPr>
        </p:nvSpPr>
        <p:spPr>
          <a:xfrm>
            <a:off x="8610600" y="6356350"/>
            <a:ext cx="2743200" cy="365125"/>
          </a:xfrm>
          <a:prstGeom prst="rect">
            <a:avLst/>
          </a:prstGeom>
        </p:spPr>
        <p:txBody>
          <a:bodyPr/>
          <a:lstStyle/>
          <a:p>
            <a:fld id="{B1DB0FB8-914F-4616-B5E7-6B0563FE5DB1}" type="slidenum">
              <a:rPr lang="en-US" smtClean="0"/>
              <a:t>‹#›</a:t>
            </a:fld>
            <a:endParaRPr lang="en-US"/>
          </a:p>
        </p:txBody>
      </p:sp>
      <p:cxnSp>
        <p:nvCxnSpPr>
          <p:cNvPr id="8" name="Straight Connector 7">
            <a:extLst>
              <a:ext uri="{FF2B5EF4-FFF2-40B4-BE49-F238E27FC236}">
                <a16:creationId xmlns:a16="http://schemas.microsoft.com/office/drawing/2014/main" id="{E61F84E9-CD6A-6D99-6C4C-D6EC7322C769}"/>
              </a:ext>
            </a:extLst>
          </p:cNvPr>
          <p:cNvCxnSpPr/>
          <p:nvPr/>
        </p:nvCxnSpPr>
        <p:spPr>
          <a:xfrm>
            <a:off x="838200" y="2057400"/>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514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2BB5B-C6FF-98EB-B8F6-7716252B3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E3BDE-5567-A27A-EE6D-6F0EC8594E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5C50E3-4D60-AD82-8F74-2C6525B4F4AE}"/>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5" name="Footer Placeholder 4">
            <a:extLst>
              <a:ext uri="{FF2B5EF4-FFF2-40B4-BE49-F238E27FC236}">
                <a16:creationId xmlns:a16="http://schemas.microsoft.com/office/drawing/2014/main" id="{57FE9278-93F3-39E1-261D-1DB19189E6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8B18F8A-8960-7245-409D-3D38530BB205}"/>
              </a:ext>
            </a:extLst>
          </p:cNvPr>
          <p:cNvSpPr>
            <a:spLocks noGrp="1"/>
          </p:cNvSpPr>
          <p:nvPr>
            <p:ph type="sldNum" sz="quarter" idx="12"/>
          </p:nvPr>
        </p:nvSpPr>
        <p:spPr>
          <a:xfrm>
            <a:off x="8610600" y="6356350"/>
            <a:ext cx="2743200" cy="365125"/>
          </a:xfrm>
          <a:prstGeom prst="rect">
            <a:avLst/>
          </a:prstGeom>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12504640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8A881-77E8-6CC7-19E6-EA87C82C293B}"/>
              </a:ext>
            </a:extLst>
          </p:cNvPr>
          <p:cNvSpPr>
            <a:spLocks noGrp="1"/>
          </p:cNvSpPr>
          <p:nvPr>
            <p:ph type="title"/>
          </p:nvPr>
        </p:nvSpPr>
        <p:spPr>
          <a:xfrm>
            <a:off x="7421563" y="44926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9FEFD1-F5D1-9931-C76C-A5B3E4A762BE}"/>
              </a:ext>
            </a:extLst>
          </p:cNvPr>
          <p:cNvSpPr>
            <a:spLocks noGrp="1"/>
          </p:cNvSpPr>
          <p:nvPr>
            <p:ph type="pic" idx="1"/>
          </p:nvPr>
        </p:nvSpPr>
        <p:spPr>
          <a:xfrm>
            <a:off x="0" y="449262"/>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60999B0-BBA6-48A7-F0C7-1D226D2542CD}"/>
              </a:ext>
            </a:extLst>
          </p:cNvPr>
          <p:cNvSpPr>
            <a:spLocks noGrp="1"/>
          </p:cNvSpPr>
          <p:nvPr>
            <p:ph type="body" sz="half" idx="2"/>
          </p:nvPr>
        </p:nvSpPr>
        <p:spPr>
          <a:xfrm>
            <a:off x="7421563" y="2049462"/>
            <a:ext cx="3932237" cy="32734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662C5D-2C08-1584-C27A-CCC9E204241C}"/>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6" name="Footer Placeholder 5">
            <a:extLst>
              <a:ext uri="{FF2B5EF4-FFF2-40B4-BE49-F238E27FC236}">
                <a16:creationId xmlns:a16="http://schemas.microsoft.com/office/drawing/2014/main" id="{576EB16E-3A2E-8F6B-9685-1780B1EF66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17497E3-0A35-C116-9C53-2AD3ADE0DD54}"/>
              </a:ext>
            </a:extLst>
          </p:cNvPr>
          <p:cNvSpPr>
            <a:spLocks noGrp="1"/>
          </p:cNvSpPr>
          <p:nvPr>
            <p:ph type="sldNum" sz="quarter" idx="12"/>
          </p:nvPr>
        </p:nvSpPr>
        <p:spPr>
          <a:xfrm>
            <a:off x="8610600" y="6356350"/>
            <a:ext cx="2743200" cy="365125"/>
          </a:xfrm>
          <a:prstGeom prst="rect">
            <a:avLst/>
          </a:prstGeom>
        </p:spPr>
        <p:txBody>
          <a:bodyPr/>
          <a:lstStyle/>
          <a:p>
            <a:fld id="{B1DB0FB8-914F-4616-B5E7-6B0563FE5DB1}" type="slidenum">
              <a:rPr lang="en-US" smtClean="0"/>
              <a:t>‹#›</a:t>
            </a:fld>
            <a:endParaRPr lang="en-US"/>
          </a:p>
        </p:txBody>
      </p:sp>
      <p:cxnSp>
        <p:nvCxnSpPr>
          <p:cNvPr id="8" name="Straight Connector 7">
            <a:extLst>
              <a:ext uri="{FF2B5EF4-FFF2-40B4-BE49-F238E27FC236}">
                <a16:creationId xmlns:a16="http://schemas.microsoft.com/office/drawing/2014/main" id="{AA555A4A-957A-DADC-5C64-6AEA3AE2673E}"/>
              </a:ext>
            </a:extLst>
          </p:cNvPr>
          <p:cNvCxnSpPr/>
          <p:nvPr/>
        </p:nvCxnSpPr>
        <p:spPr>
          <a:xfrm>
            <a:off x="7419975" y="2049462"/>
            <a:ext cx="392818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4269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D388A-8067-1785-B6B1-1BA5A0B25371}"/>
              </a:ext>
            </a:extLst>
          </p:cNvPr>
          <p:cNvSpPr>
            <a:spLocks noGrp="1"/>
          </p:cNvSpPr>
          <p:nvPr>
            <p:ph type="dt" sz="half" idx="10"/>
          </p:nvPr>
        </p:nvSpPr>
        <p:spPr>
          <a:xfrm>
            <a:off x="838200" y="6356350"/>
            <a:ext cx="2743200" cy="365125"/>
          </a:xfrm>
          <a:prstGeom prst="rect">
            <a:avLst/>
          </a:prstGeom>
        </p:spPr>
        <p:txBody>
          <a:bodyPr/>
          <a:lstStyle/>
          <a:p>
            <a:fld id="{B3BBA988-8341-486B-BCCA-AB4D6E73C980}" type="datetimeFigureOut">
              <a:rPr lang="en-US" smtClean="0"/>
              <a:t>8/9/2023</a:t>
            </a:fld>
            <a:endParaRPr lang="en-US"/>
          </a:p>
        </p:txBody>
      </p:sp>
      <p:sp>
        <p:nvSpPr>
          <p:cNvPr id="3" name="Footer Placeholder 2">
            <a:extLst>
              <a:ext uri="{FF2B5EF4-FFF2-40B4-BE49-F238E27FC236}">
                <a16:creationId xmlns:a16="http://schemas.microsoft.com/office/drawing/2014/main" id="{EE6058EA-08E2-0003-85BC-0753872A62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6FC94D-9E62-DF74-5377-C509F05DB584}"/>
              </a:ext>
            </a:extLst>
          </p:cNvPr>
          <p:cNvSpPr>
            <a:spLocks noGrp="1"/>
          </p:cNvSpPr>
          <p:nvPr>
            <p:ph type="sldNum" sz="quarter" idx="12"/>
          </p:nvPr>
        </p:nvSpPr>
        <p:spPr>
          <a:xfrm>
            <a:off x="8610600" y="6356350"/>
            <a:ext cx="2743200" cy="365125"/>
          </a:xfrm>
          <a:prstGeom prst="rect">
            <a:avLst/>
          </a:prstGeom>
        </p:spPr>
        <p:txBody>
          <a:bodyPr/>
          <a:lstStyle/>
          <a:p>
            <a:fld id="{B1DB0FB8-914F-4616-B5E7-6B0563FE5DB1}" type="slidenum">
              <a:rPr lang="en-US" smtClean="0"/>
              <a:t>‹#›</a:t>
            </a:fld>
            <a:endParaRPr lang="en-US"/>
          </a:p>
        </p:txBody>
      </p:sp>
    </p:spTree>
    <p:extLst>
      <p:ext uri="{BB962C8B-B14F-4D97-AF65-F5344CB8AC3E}">
        <p14:creationId xmlns:p14="http://schemas.microsoft.com/office/powerpoint/2010/main" val="1346053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0.xml"/><Relationship Id="rId7" Type="http://schemas.openxmlformats.org/officeDocument/2006/relationships/theme" Target="../theme/theme10.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3.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2.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3.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6.xml"/><Relationship Id="rId7" Type="http://schemas.openxmlformats.org/officeDocument/2006/relationships/theme" Target="../theme/theme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6" Type="http://schemas.openxmlformats.org/officeDocument/2006/relationships/image" Target="../media/image3.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theme" Target="../theme/theme8.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9.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image" Target="../media/image14.png"/><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42"/>
          <p:cNvPicPr preferRelativeResize="0"/>
          <p:nvPr/>
        </p:nvPicPr>
        <p:blipFill rotWithShape="1">
          <a:blip r:embed="rId4">
            <a:alphaModFix/>
          </a:blip>
          <a:srcRect/>
          <a:stretch/>
        </p:blipFill>
        <p:spPr>
          <a:xfrm>
            <a:off x="9736620" y="6106295"/>
            <a:ext cx="2016016" cy="457200"/>
          </a:xfrm>
          <a:prstGeom prst="rect">
            <a:avLst/>
          </a:prstGeom>
          <a:noFill/>
          <a:ln>
            <a:noFill/>
          </a:ln>
        </p:spPr>
      </p:pic>
      <p:sp>
        <p:nvSpPr>
          <p:cNvPr id="11" name="Google Shape;11;p42"/>
          <p:cNvSpPr txBox="1"/>
          <p:nvPr/>
        </p:nvSpPr>
        <p:spPr>
          <a:xfrm>
            <a:off x="1286380" y="3176964"/>
            <a:ext cx="6343185" cy="232158"/>
          </a:xfrm>
          <a:prstGeom prst="rect">
            <a:avLst/>
          </a:prstGeom>
          <a:noFill/>
          <a:ln>
            <a:noFill/>
          </a:ln>
        </p:spPr>
        <p:txBody>
          <a:bodyPr spcFirstLastPara="1" wrap="square" lIns="0" tIns="45700" rIns="0" bIns="0" anchor="t" anchorCtr="0">
            <a:noAutofit/>
          </a:bodyPr>
          <a:lstStyle/>
          <a:p>
            <a:pPr marL="0" marR="0" lvl="0" indent="0" algn="l" rtl="0">
              <a:lnSpc>
                <a:spcPct val="90000"/>
              </a:lnSpc>
              <a:spcBef>
                <a:spcPts val="0"/>
              </a:spcBef>
              <a:spcAft>
                <a:spcPts val="0"/>
              </a:spcAft>
              <a:buClr>
                <a:schemeClr val="lt2"/>
              </a:buClr>
              <a:buSzPts val="1400"/>
              <a:buFont typeface="Arial"/>
              <a:buNone/>
            </a:pPr>
            <a:endParaRPr sz="1400" b="0" i="0" u="none" strike="noStrike" cap="none">
              <a:solidFill>
                <a:schemeClr val="lt2"/>
              </a:solidFill>
              <a:latin typeface="Century Gothic"/>
              <a:ea typeface="Century Gothic"/>
              <a:cs typeface="Century Gothic"/>
              <a:sym typeface="Century Gothic"/>
            </a:endParaRPr>
          </a:p>
        </p:txBody>
      </p:sp>
      <p:sp>
        <p:nvSpPr>
          <p:cNvPr id="12" name="Google Shape;12;p42"/>
          <p:cNvSpPr txBox="1">
            <a:spLocks noGrp="1"/>
          </p:cNvSpPr>
          <p:nvPr>
            <p:ph type="title"/>
          </p:nvPr>
        </p:nvSpPr>
        <p:spPr>
          <a:xfrm>
            <a:off x="1295400" y="2057400"/>
            <a:ext cx="6400800" cy="1115641"/>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2"/>
              </a:buClr>
              <a:buSzPts val="3600"/>
              <a:buFont typeface="Century Gothic"/>
              <a:buNone/>
              <a:defRPr sz="3600" b="1"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2"/>
          <p:cNvSpPr txBox="1">
            <a:spLocks noGrp="1"/>
          </p:cNvSpPr>
          <p:nvPr>
            <p:ph type="sldNum" idx="12"/>
          </p:nvPr>
        </p:nvSpPr>
        <p:spPr>
          <a:xfrm>
            <a:off x="457200" y="6400800"/>
            <a:ext cx="457730" cy="133591"/>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fld id="{B1DB0FB8-914F-4616-B5E7-6B0563FE5DB1}" type="slidenum">
              <a:rPr lang="en-US" smtClean="0"/>
              <a:t>‹#›</a:t>
            </a:fld>
            <a:endParaRPr lang="en-US"/>
          </a:p>
        </p:txBody>
      </p:sp>
    </p:spTree>
    <p:extLst>
      <p:ext uri="{BB962C8B-B14F-4D97-AF65-F5344CB8AC3E}">
        <p14:creationId xmlns:p14="http://schemas.microsoft.com/office/powerpoint/2010/main" val="3839910619"/>
      </p:ext>
    </p:extLst>
  </p:cSld>
  <p:clrMap bg1="lt1" tx1="dk1" bg2="dk2" tx2="lt2" accent1="accent1" accent2="accent2" accent3="accent3" accent4="accent4" accent5="accent5" accent6="accent6" hlink="hlink" folHlink="folHlink"/>
  <p:sldLayoutIdLst>
    <p:sldLayoutId id="2147483661" r:id="rId1"/>
    <p:sldLayoutId id="2147483662" r:id="rId2"/>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12">
          <p15:clr>
            <a:srgbClr val="F26B43"/>
          </p15:clr>
        </p15:guide>
        <p15:guide id="2" pos="264">
          <p15:clr>
            <a:srgbClr val="F26B43"/>
          </p15:clr>
        </p15:guide>
        <p15:guide id="3" pos="7416">
          <p15:clr>
            <a:srgbClr val="F26B43"/>
          </p15:clr>
        </p15:guide>
        <p15:guide id="4" orient="horz" pos="4056">
          <p15:clr>
            <a:srgbClr val="F26B43"/>
          </p15:clr>
        </p15:guide>
        <p15:guide id="5" orient="horz" pos="1992">
          <p15:clr>
            <a:srgbClr val="F26B43"/>
          </p15:clr>
        </p15:guide>
        <p15:guide id="6" orient="horz" pos="1296">
          <p15:clr>
            <a:srgbClr val="F26B43"/>
          </p15:clr>
        </p15:guide>
        <p15:guide id="7" pos="816">
          <p15:clr>
            <a:srgbClr val="F26B43"/>
          </p15:clr>
        </p15:guide>
        <p15:guide id="8" pos="484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42"/>
          <p:cNvPicPr preferRelativeResize="0"/>
          <p:nvPr/>
        </p:nvPicPr>
        <p:blipFill rotWithShape="1">
          <a:blip r:embed="rId8">
            <a:alphaModFix/>
          </a:blip>
          <a:srcRect/>
          <a:stretch/>
        </p:blipFill>
        <p:spPr>
          <a:xfrm>
            <a:off x="9736620" y="6106295"/>
            <a:ext cx="2016016" cy="457200"/>
          </a:xfrm>
          <a:prstGeom prst="rect">
            <a:avLst/>
          </a:prstGeom>
          <a:noFill/>
          <a:ln>
            <a:noFill/>
          </a:ln>
        </p:spPr>
      </p:pic>
      <p:sp>
        <p:nvSpPr>
          <p:cNvPr id="11" name="Google Shape;11;p42"/>
          <p:cNvSpPr txBox="1"/>
          <p:nvPr/>
        </p:nvSpPr>
        <p:spPr>
          <a:xfrm>
            <a:off x="1286380" y="3176964"/>
            <a:ext cx="6343185" cy="232158"/>
          </a:xfrm>
          <a:prstGeom prst="rect">
            <a:avLst/>
          </a:prstGeom>
          <a:noFill/>
          <a:ln>
            <a:noFill/>
          </a:ln>
        </p:spPr>
        <p:txBody>
          <a:bodyPr spcFirstLastPara="1" wrap="square" lIns="0" tIns="45700" rIns="0" bIns="0" anchor="t" anchorCtr="0">
            <a:noAutofit/>
          </a:bodyPr>
          <a:lstStyle/>
          <a:p>
            <a:pPr marL="0" marR="0" lvl="0" indent="0" algn="l" rtl="0">
              <a:lnSpc>
                <a:spcPct val="90000"/>
              </a:lnSpc>
              <a:spcBef>
                <a:spcPts val="0"/>
              </a:spcBef>
              <a:spcAft>
                <a:spcPts val="0"/>
              </a:spcAft>
              <a:buClr>
                <a:schemeClr val="lt2"/>
              </a:buClr>
              <a:buSzPts val="1400"/>
              <a:buFont typeface="Arial"/>
              <a:buNone/>
            </a:pPr>
            <a:endParaRPr sz="1400" b="0" i="0" u="none" strike="noStrike" cap="none">
              <a:solidFill>
                <a:schemeClr val="lt2"/>
              </a:solidFill>
              <a:latin typeface="Century Gothic"/>
              <a:ea typeface="Century Gothic"/>
              <a:cs typeface="Century Gothic"/>
              <a:sym typeface="Century Gothic"/>
            </a:endParaRPr>
          </a:p>
        </p:txBody>
      </p:sp>
      <p:sp>
        <p:nvSpPr>
          <p:cNvPr id="12" name="Google Shape;12;p42"/>
          <p:cNvSpPr txBox="1">
            <a:spLocks noGrp="1"/>
          </p:cNvSpPr>
          <p:nvPr>
            <p:ph type="title"/>
          </p:nvPr>
        </p:nvSpPr>
        <p:spPr>
          <a:xfrm>
            <a:off x="1295400" y="2057400"/>
            <a:ext cx="6400800" cy="1115641"/>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2"/>
              </a:buClr>
              <a:buSzPts val="3600"/>
              <a:buFont typeface="Century Gothic"/>
              <a:buNone/>
              <a:defRPr sz="3600" b="1"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2"/>
          <p:cNvSpPr txBox="1">
            <a:spLocks noGrp="1"/>
          </p:cNvSpPr>
          <p:nvPr>
            <p:ph type="sldNum" idx="12"/>
          </p:nvPr>
        </p:nvSpPr>
        <p:spPr>
          <a:xfrm>
            <a:off x="457200" y="6400800"/>
            <a:ext cx="457730" cy="133591"/>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fld id="{B1DB0FB8-914F-4616-B5E7-6B0563FE5DB1}" type="slidenum">
              <a:rPr lang="en-US" smtClean="0"/>
              <a:t>‹#›</a:t>
            </a:fld>
            <a:endParaRPr lang="en-US"/>
          </a:p>
        </p:txBody>
      </p:sp>
    </p:spTree>
    <p:extLst>
      <p:ext uri="{BB962C8B-B14F-4D97-AF65-F5344CB8AC3E}">
        <p14:creationId xmlns:p14="http://schemas.microsoft.com/office/powerpoint/2010/main" val="2717045817"/>
      </p:ext>
    </p:extLst>
  </p:cSld>
  <p:clrMap bg1="lt1" tx1="dk1" bg2="dk2" tx2="lt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12">
          <p15:clr>
            <a:srgbClr val="F26B43"/>
          </p15:clr>
        </p15:guide>
        <p15:guide id="2" pos="264">
          <p15:clr>
            <a:srgbClr val="F26B43"/>
          </p15:clr>
        </p15:guide>
        <p15:guide id="3" pos="7416">
          <p15:clr>
            <a:srgbClr val="F26B43"/>
          </p15:clr>
        </p15:guide>
        <p15:guide id="4" orient="horz" pos="4056">
          <p15:clr>
            <a:srgbClr val="F26B43"/>
          </p15:clr>
        </p15:guide>
        <p15:guide id="5" orient="horz" pos="1992">
          <p15:clr>
            <a:srgbClr val="F26B43"/>
          </p15:clr>
        </p15:guide>
        <p15:guide id="6" orient="horz" pos="1296">
          <p15:clr>
            <a:srgbClr val="F26B43"/>
          </p15:clr>
        </p15:guide>
        <p15:guide id="7" pos="816">
          <p15:clr>
            <a:srgbClr val="F26B43"/>
          </p15:clr>
        </p15:guide>
        <p15:guide id="8" pos="48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66"/>
        <p:cNvGrpSpPr/>
        <p:nvPr/>
      </p:nvGrpSpPr>
      <p:grpSpPr>
        <a:xfrm>
          <a:off x="0" y="0"/>
          <a:ext cx="0" cy="0"/>
          <a:chOff x="0" y="0"/>
          <a:chExt cx="0" cy="0"/>
        </a:xfrm>
      </p:grpSpPr>
      <p:sp>
        <p:nvSpPr>
          <p:cNvPr id="67" name="Google Shape;67;p46"/>
          <p:cNvSpPr txBox="1"/>
          <p:nvPr/>
        </p:nvSpPr>
        <p:spPr>
          <a:xfrm>
            <a:off x="964138" y="2656902"/>
            <a:ext cx="3314503" cy="1990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200"/>
              <a:buFont typeface="Century Gothic"/>
              <a:buNone/>
            </a:pPr>
            <a:endParaRPr sz="1200" b="0" i="0" u="none" strike="noStrike" cap="none">
              <a:solidFill>
                <a:schemeClr val="lt2"/>
              </a:solidFill>
              <a:latin typeface="Century Gothic"/>
              <a:ea typeface="Century Gothic"/>
              <a:cs typeface="Century Gothic"/>
              <a:sym typeface="Century Gothic"/>
            </a:endParaRPr>
          </a:p>
        </p:txBody>
      </p:sp>
      <p:sp>
        <p:nvSpPr>
          <p:cNvPr id="68" name="Google Shape;68;p46"/>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marR="0" lvl="0" algn="l" rtl="0">
              <a:lnSpc>
                <a:spcPct val="90000"/>
              </a:lnSpc>
              <a:spcBef>
                <a:spcPts val="0"/>
              </a:spcBef>
              <a:spcAft>
                <a:spcPts val="0"/>
              </a:spcAft>
              <a:buClr>
                <a:schemeClr val="lt1"/>
              </a:buClr>
              <a:buSzPts val="3200"/>
              <a:buFont typeface="Century Gothic"/>
              <a:buNone/>
              <a:defRPr sz="32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9" name="Google Shape;69;p46" descr="A close up of a sign&#10;&#10;Description automatically generated"/>
          <p:cNvPicPr preferRelativeResize="0"/>
          <p:nvPr/>
        </p:nvPicPr>
        <p:blipFill rotWithShape="1">
          <a:blip r:embed="rId10">
            <a:alphaModFix/>
          </a:blip>
          <a:srcRect/>
          <a:stretch/>
        </p:blipFill>
        <p:spPr>
          <a:xfrm>
            <a:off x="11164824" y="501396"/>
            <a:ext cx="603504" cy="603504"/>
          </a:xfrm>
          <a:prstGeom prst="rect">
            <a:avLst/>
          </a:prstGeom>
          <a:noFill/>
          <a:ln>
            <a:noFill/>
          </a:ln>
        </p:spPr>
      </p:pic>
      <p:sp>
        <p:nvSpPr>
          <p:cNvPr id="70" name="Google Shape;70;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46"/>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46"/>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46"/>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1164342815"/>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842" r:id="rId8"/>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5" orient="horz" pos="696">
          <p15:clr>
            <a:srgbClr val="F26B43"/>
          </p15:clr>
        </p15:guide>
        <p15:guide id="6" orient="horz" pos="3912">
          <p15:clr>
            <a:srgbClr val="F26B43"/>
          </p15:clr>
        </p15:guide>
        <p15:guide id="7" orient="horz" pos="4200">
          <p15:clr>
            <a:srgbClr val="F26B43"/>
          </p15:clr>
        </p15:guide>
        <p15:guide id="8" orient="horz" pos="4128">
          <p15:clr>
            <a:srgbClr val="F26B43"/>
          </p15:clr>
        </p15:guide>
        <p15:guide id="9"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139"/>
        <p:cNvGrpSpPr/>
        <p:nvPr/>
      </p:nvGrpSpPr>
      <p:grpSpPr>
        <a:xfrm>
          <a:off x="0" y="0"/>
          <a:ext cx="0" cy="0"/>
          <a:chOff x="0" y="0"/>
          <a:chExt cx="0" cy="0"/>
        </a:xfrm>
      </p:grpSpPr>
      <p:sp>
        <p:nvSpPr>
          <p:cNvPr id="140" name="Google Shape;140;p48"/>
          <p:cNvSpPr txBox="1"/>
          <p:nvPr/>
        </p:nvSpPr>
        <p:spPr>
          <a:xfrm>
            <a:off x="964138" y="2656902"/>
            <a:ext cx="3314503" cy="1990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200"/>
              <a:buFont typeface="Century Gothic"/>
              <a:buNone/>
            </a:pPr>
            <a:endParaRPr sz="1200" b="0" i="0" u="none" strike="noStrike" cap="none">
              <a:solidFill>
                <a:schemeClr val="lt2"/>
              </a:solidFill>
              <a:latin typeface="Century Gothic"/>
              <a:ea typeface="Century Gothic"/>
              <a:cs typeface="Century Gothic"/>
              <a:sym typeface="Century Gothic"/>
            </a:endParaRPr>
          </a:p>
        </p:txBody>
      </p:sp>
      <p:sp>
        <p:nvSpPr>
          <p:cNvPr id="141" name="Google Shape;141;p48"/>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lt1"/>
              </a:buClr>
              <a:buSzPts val="3200"/>
              <a:buFont typeface="Century Gothic"/>
              <a:buNone/>
              <a:defRPr sz="32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2" name="Google Shape;142;p48" descr="A close up of a sign&#10;&#10;Description automatically generated"/>
          <p:cNvPicPr preferRelativeResize="0"/>
          <p:nvPr/>
        </p:nvPicPr>
        <p:blipFill rotWithShape="1">
          <a:blip r:embed="rId12">
            <a:alphaModFix/>
          </a:blip>
          <a:srcRect/>
          <a:stretch/>
        </p:blipFill>
        <p:spPr>
          <a:xfrm>
            <a:off x="11164824" y="501396"/>
            <a:ext cx="603504" cy="603504"/>
          </a:xfrm>
          <a:prstGeom prst="rect">
            <a:avLst/>
          </a:prstGeom>
          <a:noFill/>
          <a:ln>
            <a:noFill/>
          </a:ln>
        </p:spPr>
      </p:pic>
      <p:sp>
        <p:nvSpPr>
          <p:cNvPr id="143" name="Google Shape;14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4" name="Google Shape;144;p48"/>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5" name="Google Shape;145;p48"/>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Google Shape;146;p48"/>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1744351191"/>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706"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5" orient="horz" pos="696">
          <p15:clr>
            <a:srgbClr val="F26B43"/>
          </p15:clr>
        </p15:guide>
        <p15:guide id="6" orient="horz" pos="3912">
          <p15:clr>
            <a:srgbClr val="F26B43"/>
          </p15:clr>
        </p15:guide>
        <p15:guide id="7" orient="horz" pos="4200">
          <p15:clr>
            <a:srgbClr val="F26B43"/>
          </p15:clr>
        </p15:guide>
        <p15:guide id="8" orient="horz" pos="4152">
          <p15:clr>
            <a:srgbClr val="F26B43"/>
          </p15:clr>
        </p15:guide>
        <p15:guide id="9" orient="horz" pos="4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AE7DE">
            <a:alpha val="6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5FCC62-188D-A60A-9B32-3A77F786D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E285518-EF13-A773-F263-8437150406EB}"/>
              </a:ext>
            </a:extLst>
          </p:cNvPr>
          <p:cNvSpPr>
            <a:spLocks noGrp="1"/>
          </p:cNvSpPr>
          <p:nvPr>
            <p:ph type="body" idx="1"/>
          </p:nvPr>
        </p:nvSpPr>
        <p:spPr>
          <a:xfrm>
            <a:off x="838200" y="1825625"/>
            <a:ext cx="10515600" cy="36180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AutoShape 5">
            <a:extLst>
              <a:ext uri="{FF2B5EF4-FFF2-40B4-BE49-F238E27FC236}">
                <a16:creationId xmlns:a16="http://schemas.microsoft.com/office/drawing/2014/main" id="{C27F2FAB-F4F7-B954-CDDC-1F9978C3F933}"/>
              </a:ext>
            </a:extLst>
          </p:cNvPr>
          <p:cNvSpPr/>
          <p:nvPr/>
        </p:nvSpPr>
        <p:spPr>
          <a:xfrm>
            <a:off x="0" y="5631679"/>
            <a:ext cx="12192000" cy="1226322"/>
          </a:xfrm>
          <a:prstGeom prst="rect">
            <a:avLst/>
          </a:prstGeom>
          <a:solidFill>
            <a:srgbClr val="112542"/>
          </a:solidFill>
        </p:spPr>
        <p:txBody>
          <a:bodyPr/>
          <a:lstStyle/>
          <a:p>
            <a:endParaRPr lang="en-US" dirty="0"/>
          </a:p>
        </p:txBody>
      </p:sp>
      <p:pic>
        <p:nvPicPr>
          <p:cNvPr id="9" name="Picture 8" descr="Logo&#10;&#10;Description automatically generated">
            <a:extLst>
              <a:ext uri="{FF2B5EF4-FFF2-40B4-BE49-F238E27FC236}">
                <a16:creationId xmlns:a16="http://schemas.microsoft.com/office/drawing/2014/main" id="{2E3AB45A-4E31-294F-B473-97CD7E145F2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355586" y="5690586"/>
            <a:ext cx="1592148" cy="1049326"/>
          </a:xfrm>
          <a:prstGeom prst="rect">
            <a:avLst/>
          </a:prstGeom>
        </p:spPr>
      </p:pic>
      <p:pic>
        <p:nvPicPr>
          <p:cNvPr id="1028" name="Picture 4">
            <a:extLst>
              <a:ext uri="{FF2B5EF4-FFF2-40B4-BE49-F238E27FC236}">
                <a16:creationId xmlns:a16="http://schemas.microsoft.com/office/drawing/2014/main" id="{6971772E-B3AA-69E2-A10E-E5B4B8F8AE6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44266" y="5511431"/>
            <a:ext cx="1445811" cy="144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8492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AE7DE">
            <a:alpha val="6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377AC-66A1-0CD3-6703-1577B4608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D9A32A-3F58-5706-A5AB-33859269C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38772-FFD4-AD19-6A29-593054DEF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807EEA5F-E964-5E59-02A4-AE381D700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436F34-A9C8-E673-692D-79C2EECC8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C2E27-A283-4DFC-BBA7-2E303BC071B9}"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F2807D6D-DFF8-C8C4-5A27-E3F88029C7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403299"/>
            <a:ext cx="1547327" cy="1547327"/>
          </a:xfrm>
          <a:prstGeom prst="rect">
            <a:avLst/>
          </a:prstGeom>
        </p:spPr>
      </p:pic>
      <p:pic>
        <p:nvPicPr>
          <p:cNvPr id="12" name="Picture 11" descr="Logo&#10;&#10;Description automatically generated">
            <a:extLst>
              <a:ext uri="{FF2B5EF4-FFF2-40B4-BE49-F238E27FC236}">
                <a16:creationId xmlns:a16="http://schemas.microsoft.com/office/drawing/2014/main" id="{FA6F691E-7692-02FC-6166-93920CA0DD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49273" y="5838201"/>
            <a:ext cx="2562808" cy="700711"/>
          </a:xfrm>
          <a:prstGeom prst="rect">
            <a:avLst/>
          </a:prstGeom>
        </p:spPr>
      </p:pic>
    </p:spTree>
    <p:extLst>
      <p:ext uri="{BB962C8B-B14F-4D97-AF65-F5344CB8AC3E}">
        <p14:creationId xmlns:p14="http://schemas.microsoft.com/office/powerpoint/2010/main" val="61292674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0" name="Google Shape;10;p42"/>
          <p:cNvPicPr preferRelativeResize="0"/>
          <p:nvPr/>
        </p:nvPicPr>
        <p:blipFill rotWithShape="1">
          <a:blip r:embed="rId8">
            <a:alphaModFix/>
          </a:blip>
          <a:srcRect/>
          <a:stretch/>
        </p:blipFill>
        <p:spPr>
          <a:xfrm>
            <a:off x="9736620" y="6106295"/>
            <a:ext cx="2016016" cy="457200"/>
          </a:xfrm>
          <a:prstGeom prst="rect">
            <a:avLst/>
          </a:prstGeom>
          <a:noFill/>
          <a:ln>
            <a:noFill/>
          </a:ln>
        </p:spPr>
      </p:pic>
      <p:sp>
        <p:nvSpPr>
          <p:cNvPr id="11" name="Google Shape;11;p42"/>
          <p:cNvSpPr txBox="1"/>
          <p:nvPr/>
        </p:nvSpPr>
        <p:spPr>
          <a:xfrm>
            <a:off x="1286380" y="3176964"/>
            <a:ext cx="6343185" cy="232158"/>
          </a:xfrm>
          <a:prstGeom prst="rect">
            <a:avLst/>
          </a:prstGeom>
          <a:noFill/>
          <a:ln>
            <a:noFill/>
          </a:ln>
        </p:spPr>
        <p:txBody>
          <a:bodyPr spcFirstLastPara="1" wrap="square" lIns="0" tIns="45700" rIns="0" bIns="0" anchor="t" anchorCtr="0">
            <a:noAutofit/>
          </a:bodyPr>
          <a:lstStyle/>
          <a:p>
            <a:pPr marL="0" marR="0" lvl="0" indent="0" algn="l" rtl="0">
              <a:lnSpc>
                <a:spcPct val="90000"/>
              </a:lnSpc>
              <a:spcBef>
                <a:spcPts val="0"/>
              </a:spcBef>
              <a:spcAft>
                <a:spcPts val="0"/>
              </a:spcAft>
              <a:buClr>
                <a:schemeClr val="lt2"/>
              </a:buClr>
              <a:buSzPts val="1400"/>
              <a:buFont typeface="Arial"/>
              <a:buNone/>
            </a:pPr>
            <a:endParaRPr sz="1400" b="0" i="0" u="none" strike="noStrike" cap="none">
              <a:solidFill>
                <a:schemeClr val="lt2"/>
              </a:solidFill>
              <a:latin typeface="Century Gothic"/>
              <a:ea typeface="Century Gothic"/>
              <a:cs typeface="Century Gothic"/>
              <a:sym typeface="Century Gothic"/>
            </a:endParaRPr>
          </a:p>
        </p:txBody>
      </p:sp>
      <p:sp>
        <p:nvSpPr>
          <p:cNvPr id="12" name="Google Shape;12;p42"/>
          <p:cNvSpPr txBox="1">
            <a:spLocks noGrp="1"/>
          </p:cNvSpPr>
          <p:nvPr>
            <p:ph type="title"/>
          </p:nvPr>
        </p:nvSpPr>
        <p:spPr>
          <a:xfrm>
            <a:off x="1295400" y="2057400"/>
            <a:ext cx="6400800" cy="1115641"/>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2"/>
              </a:buClr>
              <a:buSzPts val="3600"/>
              <a:buFont typeface="Century Gothic"/>
              <a:buNone/>
              <a:defRPr sz="3600" b="1"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42"/>
          <p:cNvSpPr txBox="1">
            <a:spLocks noGrp="1"/>
          </p:cNvSpPr>
          <p:nvPr>
            <p:ph type="sldNum" idx="12"/>
          </p:nvPr>
        </p:nvSpPr>
        <p:spPr>
          <a:xfrm>
            <a:off x="457200" y="6400800"/>
            <a:ext cx="457730" cy="133591"/>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chemeClr val="lt2"/>
                </a:solidFill>
                <a:latin typeface="Century Gothic"/>
                <a:ea typeface="Century Gothic"/>
                <a:cs typeface="Century Gothic"/>
                <a:sym typeface="Century Gothic"/>
              </a:defRPr>
            </a:lvl9pPr>
          </a:lstStyle>
          <a:p>
            <a:fld id="{B1DB0FB8-914F-4616-B5E7-6B0563FE5DB1}" type="slidenum">
              <a:rPr lang="en-US" smtClean="0"/>
              <a:t>‹#›</a:t>
            </a:fld>
            <a:endParaRPr lang="en-US"/>
          </a:p>
        </p:txBody>
      </p:sp>
    </p:spTree>
    <p:extLst>
      <p:ext uri="{BB962C8B-B14F-4D97-AF65-F5344CB8AC3E}">
        <p14:creationId xmlns:p14="http://schemas.microsoft.com/office/powerpoint/2010/main" val="4194299397"/>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912">
          <p15:clr>
            <a:srgbClr val="F26B43"/>
          </p15:clr>
        </p15:guide>
        <p15:guide id="2" pos="264">
          <p15:clr>
            <a:srgbClr val="F26B43"/>
          </p15:clr>
        </p15:guide>
        <p15:guide id="3" pos="7416">
          <p15:clr>
            <a:srgbClr val="F26B43"/>
          </p15:clr>
        </p15:guide>
        <p15:guide id="4" orient="horz" pos="4056">
          <p15:clr>
            <a:srgbClr val="F26B43"/>
          </p15:clr>
        </p15:guide>
        <p15:guide id="5" orient="horz" pos="1992">
          <p15:clr>
            <a:srgbClr val="F26B43"/>
          </p15:clr>
        </p15:guide>
        <p15:guide id="6" orient="horz" pos="1296">
          <p15:clr>
            <a:srgbClr val="F26B43"/>
          </p15:clr>
        </p15:guide>
        <p15:guide id="7" pos="816">
          <p15:clr>
            <a:srgbClr val="F26B43"/>
          </p15:clr>
        </p15:guide>
        <p15:guide id="8" pos="484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66"/>
        <p:cNvGrpSpPr/>
        <p:nvPr/>
      </p:nvGrpSpPr>
      <p:grpSpPr>
        <a:xfrm>
          <a:off x="0" y="0"/>
          <a:ext cx="0" cy="0"/>
          <a:chOff x="0" y="0"/>
          <a:chExt cx="0" cy="0"/>
        </a:xfrm>
      </p:grpSpPr>
      <p:sp>
        <p:nvSpPr>
          <p:cNvPr id="67" name="Google Shape;67;p46"/>
          <p:cNvSpPr txBox="1"/>
          <p:nvPr/>
        </p:nvSpPr>
        <p:spPr>
          <a:xfrm>
            <a:off x="964138" y="2656902"/>
            <a:ext cx="3314503" cy="1990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200"/>
              <a:buFont typeface="Century Gothic"/>
              <a:buNone/>
            </a:pPr>
            <a:endParaRPr sz="1200" b="0" i="0" u="none" strike="noStrike" cap="none">
              <a:solidFill>
                <a:schemeClr val="lt2"/>
              </a:solidFill>
              <a:latin typeface="Century Gothic"/>
              <a:ea typeface="Century Gothic"/>
              <a:cs typeface="Century Gothic"/>
              <a:sym typeface="Century Gothic"/>
            </a:endParaRPr>
          </a:p>
        </p:txBody>
      </p:sp>
      <p:sp>
        <p:nvSpPr>
          <p:cNvPr id="68" name="Google Shape;68;p46"/>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b" anchorCtr="0">
            <a:normAutofit/>
          </a:bodyPr>
          <a:lstStyle>
            <a:lvl1pPr marR="0" lvl="0" algn="l" rtl="0">
              <a:lnSpc>
                <a:spcPct val="90000"/>
              </a:lnSpc>
              <a:spcBef>
                <a:spcPts val="0"/>
              </a:spcBef>
              <a:spcAft>
                <a:spcPts val="0"/>
              </a:spcAft>
              <a:buClr>
                <a:schemeClr val="lt1"/>
              </a:buClr>
              <a:buSzPts val="3200"/>
              <a:buFont typeface="Century Gothic"/>
              <a:buNone/>
              <a:defRPr sz="32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9" name="Google Shape;69;p46" descr="A close up of a sign&#10;&#10;Description automatically generated"/>
          <p:cNvPicPr preferRelativeResize="0"/>
          <p:nvPr/>
        </p:nvPicPr>
        <p:blipFill rotWithShape="1">
          <a:blip r:embed="rId14">
            <a:alphaModFix/>
          </a:blip>
          <a:srcRect/>
          <a:stretch/>
        </p:blipFill>
        <p:spPr>
          <a:xfrm>
            <a:off x="11164824" y="501396"/>
            <a:ext cx="603504" cy="603504"/>
          </a:xfrm>
          <a:prstGeom prst="rect">
            <a:avLst/>
          </a:prstGeom>
          <a:noFill/>
          <a:ln>
            <a:noFill/>
          </a:ln>
        </p:spPr>
      </p:pic>
      <p:sp>
        <p:nvSpPr>
          <p:cNvPr id="70" name="Google Shape;70;p4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1" name="Google Shape;71;p46"/>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46"/>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46"/>
          <p:cNvSpPr txBox="1">
            <a:spLocks noGrp="1"/>
          </p:cNvSpPr>
          <p:nvPr>
            <p:ph type="sldNum" idx="12"/>
          </p:nvPr>
        </p:nvSpPr>
        <p:spPr>
          <a:xfrm>
            <a:off x="11517942" y="6415849"/>
            <a:ext cx="296277" cy="137352"/>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chemeClr val="dk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722363148"/>
      </p:ext>
    </p:extLst>
  </p:cSld>
  <p:clrMap bg1="lt1" tx1="dk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5" orient="horz" pos="696">
          <p15:clr>
            <a:srgbClr val="F26B43"/>
          </p15:clr>
        </p15:guide>
        <p15:guide id="6" orient="horz" pos="3912">
          <p15:clr>
            <a:srgbClr val="F26B43"/>
          </p15:clr>
        </p15:guide>
        <p15:guide id="7" orient="horz" pos="4200">
          <p15:clr>
            <a:srgbClr val="F26B43"/>
          </p15:clr>
        </p15:guide>
        <p15:guide id="8" orient="horz" pos="4128">
          <p15:clr>
            <a:srgbClr val="F26B43"/>
          </p15:clr>
        </p15:guide>
        <p15:guide id="9" orient="horz" pos="40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Shape 139"/>
        <p:cNvGrpSpPr/>
        <p:nvPr/>
      </p:nvGrpSpPr>
      <p:grpSpPr>
        <a:xfrm>
          <a:off x="0" y="0"/>
          <a:ext cx="0" cy="0"/>
          <a:chOff x="0" y="0"/>
          <a:chExt cx="0" cy="0"/>
        </a:xfrm>
      </p:grpSpPr>
      <p:sp>
        <p:nvSpPr>
          <p:cNvPr id="140" name="Google Shape;140;p48"/>
          <p:cNvSpPr txBox="1"/>
          <p:nvPr/>
        </p:nvSpPr>
        <p:spPr>
          <a:xfrm>
            <a:off x="964138" y="2656902"/>
            <a:ext cx="3314503" cy="19909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200"/>
              <a:buFont typeface="Century Gothic"/>
              <a:buNone/>
            </a:pPr>
            <a:endParaRPr sz="1200" b="0" i="0" u="none" strike="noStrike" cap="none">
              <a:solidFill>
                <a:schemeClr val="lt2"/>
              </a:solidFill>
              <a:latin typeface="Century Gothic"/>
              <a:ea typeface="Century Gothic"/>
              <a:cs typeface="Century Gothic"/>
              <a:sym typeface="Century Gothic"/>
            </a:endParaRPr>
          </a:p>
        </p:txBody>
      </p:sp>
      <p:sp>
        <p:nvSpPr>
          <p:cNvPr id="141" name="Google Shape;141;p48"/>
          <p:cNvSpPr txBox="1">
            <a:spLocks noGrp="1"/>
          </p:cNvSpPr>
          <p:nvPr>
            <p:ph type="title"/>
          </p:nvPr>
        </p:nvSpPr>
        <p:spPr>
          <a:xfrm>
            <a:off x="463648" y="567041"/>
            <a:ext cx="6082862" cy="4191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lt1"/>
              </a:buClr>
              <a:buSzPts val="3200"/>
              <a:buFont typeface="Century Gothic"/>
              <a:buNone/>
              <a:defRPr sz="32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42" name="Google Shape;142;p48" descr="A close up of a sign&#10;&#10;Description automatically generated"/>
          <p:cNvPicPr preferRelativeResize="0"/>
          <p:nvPr/>
        </p:nvPicPr>
        <p:blipFill rotWithShape="1">
          <a:blip r:embed="rId16">
            <a:alphaModFix/>
          </a:blip>
          <a:srcRect/>
          <a:stretch/>
        </p:blipFill>
        <p:spPr>
          <a:xfrm>
            <a:off x="11164824" y="501396"/>
            <a:ext cx="603504" cy="603504"/>
          </a:xfrm>
          <a:prstGeom prst="rect">
            <a:avLst/>
          </a:prstGeom>
          <a:noFill/>
          <a:ln>
            <a:noFill/>
          </a:ln>
        </p:spPr>
      </p:pic>
      <p:sp>
        <p:nvSpPr>
          <p:cNvPr id="143" name="Google Shape;143;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lt1"/>
              </a:buClr>
              <a:buSzPts val="1600"/>
              <a:buFont typeface="Arial"/>
              <a:buNone/>
              <a:defRPr sz="1600" b="0" i="0" u="none" strike="noStrike" cap="none">
                <a:solidFill>
                  <a:schemeClr val="lt1"/>
                </a:solidFill>
                <a:latin typeface="Century Gothic"/>
                <a:ea typeface="Century Gothic"/>
                <a:cs typeface="Century Gothic"/>
                <a:sym typeface="Century Gothic"/>
              </a:defRPr>
            </a:lvl1pPr>
            <a:lvl2pPr marL="914400" marR="0" lvl="1"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2pPr>
            <a:lvl3pPr marL="1371600" marR="0" lvl="2"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3pPr>
            <a:lvl4pPr marL="1828800" marR="0" lvl="3"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4pPr>
            <a:lvl5pPr marL="2286000" marR="0" lvl="4"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4" name="Google Shape;144;p48"/>
          <p:cNvSpPr txBox="1">
            <a:spLocks noGrp="1"/>
          </p:cNvSpPr>
          <p:nvPr>
            <p:ph type="ftr" idx="11"/>
          </p:nvPr>
        </p:nvSpPr>
        <p:spPr>
          <a:xfrm>
            <a:off x="9209006" y="6420242"/>
            <a:ext cx="1463543" cy="13735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5" name="Google Shape;145;p48"/>
          <p:cNvSpPr txBox="1">
            <a:spLocks noGrp="1"/>
          </p:cNvSpPr>
          <p:nvPr>
            <p:ph type="dt" idx="10"/>
          </p:nvPr>
        </p:nvSpPr>
        <p:spPr>
          <a:xfrm>
            <a:off x="10672549" y="6420241"/>
            <a:ext cx="832514" cy="13735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5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Google Shape;146;p48"/>
          <p:cNvSpPr txBox="1">
            <a:spLocks noGrp="1"/>
          </p:cNvSpPr>
          <p:nvPr>
            <p:ph type="sldNum" idx="12"/>
          </p:nvPr>
        </p:nvSpPr>
        <p:spPr>
          <a:xfrm>
            <a:off x="11505063" y="6420241"/>
            <a:ext cx="324997" cy="140185"/>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chemeClr val="lt1"/>
                </a:solidFill>
                <a:latin typeface="Century Gothic"/>
                <a:ea typeface="Century Gothic"/>
                <a:cs typeface="Century Gothic"/>
                <a:sym typeface="Century Gothic"/>
              </a:defRPr>
            </a:lvl9pPr>
          </a:lstStyle>
          <a:p>
            <a:pPr marL="0" lvl="0" indent="0" algn="l" rtl="0">
              <a:spcBef>
                <a:spcPts val="0"/>
              </a:spcBef>
              <a:spcAft>
                <a:spcPts val="0"/>
              </a:spcAft>
              <a:buNone/>
            </a:pPr>
            <a:r>
              <a:rPr lang="en-US"/>
              <a:t>  </a:t>
            </a:r>
            <a:fld id="{00000000-1234-1234-1234-123412341234}" type="slidenum">
              <a:rPr lang="en-US"/>
              <a:t>‹#›</a:t>
            </a:fld>
            <a:endParaRPr/>
          </a:p>
        </p:txBody>
      </p:sp>
    </p:spTree>
    <p:extLst>
      <p:ext uri="{BB962C8B-B14F-4D97-AF65-F5344CB8AC3E}">
        <p14:creationId xmlns:p14="http://schemas.microsoft.com/office/powerpoint/2010/main" val="725404687"/>
      </p:ext>
    </p:extLst>
  </p:cSld>
  <p:clrMap bg1="lt1" tx1="dk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416">
          <p15:clr>
            <a:srgbClr val="F26B43"/>
          </p15:clr>
        </p15:guide>
        <p15:guide id="2" pos="264">
          <p15:clr>
            <a:srgbClr val="F26B43"/>
          </p15:clr>
        </p15:guide>
        <p15:guide id="3" orient="horz" pos="360">
          <p15:clr>
            <a:srgbClr val="F26B43"/>
          </p15:clr>
        </p15:guide>
        <p15:guide id="4" orient="horz" pos="624">
          <p15:clr>
            <a:srgbClr val="F26B43"/>
          </p15:clr>
        </p15:guide>
        <p15:guide id="5" orient="horz" pos="696">
          <p15:clr>
            <a:srgbClr val="F26B43"/>
          </p15:clr>
        </p15:guide>
        <p15:guide id="6" orient="horz" pos="3912">
          <p15:clr>
            <a:srgbClr val="F26B43"/>
          </p15:clr>
        </p15:guide>
        <p15:guide id="7" orient="horz" pos="4200">
          <p15:clr>
            <a:srgbClr val="F26B43"/>
          </p15:clr>
        </p15:guide>
        <p15:guide id="8" orient="horz" pos="4152">
          <p15:clr>
            <a:srgbClr val="F26B43"/>
          </p15:clr>
        </p15:guide>
        <p15:guide id="9" orient="horz" pos="400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AE7DE">
            <a:alpha val="68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377AC-66A1-0CD3-6703-1577B4608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D9A32A-3F58-5706-A5AB-33859269C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38772-FFD4-AD19-6A29-593054DEF8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E0486-E189-4F5D-B5D5-F0C89744E9FD}" type="datetimeFigureOut">
              <a:rPr lang="en-US" smtClean="0"/>
              <a:t>8/9/2023</a:t>
            </a:fld>
            <a:endParaRPr lang="en-US"/>
          </a:p>
        </p:txBody>
      </p:sp>
      <p:sp>
        <p:nvSpPr>
          <p:cNvPr id="5" name="Footer Placeholder 4">
            <a:extLst>
              <a:ext uri="{FF2B5EF4-FFF2-40B4-BE49-F238E27FC236}">
                <a16:creationId xmlns:a16="http://schemas.microsoft.com/office/drawing/2014/main" id="{807EEA5F-E964-5E59-02A4-AE381D700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436F34-A9C8-E673-692D-79C2EECC86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3C2E27-A283-4DFC-BBA7-2E303BC071B9}"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F2807D6D-DFF8-C8C4-5A27-E3F88029C72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403299"/>
            <a:ext cx="1547327" cy="1547327"/>
          </a:xfrm>
          <a:prstGeom prst="rect">
            <a:avLst/>
          </a:prstGeom>
        </p:spPr>
      </p:pic>
      <p:pic>
        <p:nvPicPr>
          <p:cNvPr id="12" name="Picture 11" descr="Logo&#10;&#10;Description automatically generated">
            <a:extLst>
              <a:ext uri="{FF2B5EF4-FFF2-40B4-BE49-F238E27FC236}">
                <a16:creationId xmlns:a16="http://schemas.microsoft.com/office/drawing/2014/main" id="{FA6F691E-7692-02FC-6166-93920CA0DD6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9273" y="5838201"/>
            <a:ext cx="2562808" cy="700711"/>
          </a:xfrm>
          <a:prstGeom prst="rect">
            <a:avLst/>
          </a:prstGeom>
        </p:spPr>
      </p:pic>
    </p:spTree>
    <p:extLst>
      <p:ext uri="{BB962C8B-B14F-4D97-AF65-F5344CB8AC3E}">
        <p14:creationId xmlns:p14="http://schemas.microsoft.com/office/powerpoint/2010/main" val="212764898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https://servewashington.wa.gov/programs/americorps/subgrantee-resources/planning-grantees-meeting-materials"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hyperlink" Target="https://servewashington.wa.gov/programs/americorps/subgrantee-resources/americorps-program-handbook" TargetMode="External"/><Relationship Id="rId4" Type="http://schemas.openxmlformats.org/officeDocument/2006/relationships/hyperlink" Target="https://servewashington.wa.gov/programs/americorps/subgrantee-resources/additional-resource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hyperlink" Target="https://ofm-wa-gov.zoom.us/j/2557239372?pwd=UGRPTXRKdS9PQzBJb050eXBlMUdRdz09" TargetMode="Externa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hyperlink" Target="https://servewashington.wa.gov/programs/americorps/subgrantee-resources/planning-grantees-meeting-materials"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hyperlink" Target="https://www.ecfr.gov/current/title-2/subtitle-A/chapter-II" TargetMode="External"/><Relationship Id="rId5" Type="http://schemas.openxmlformats.org/officeDocument/2006/relationships/hyperlink" Target="https://www.ecfr.gov/current/title-2/subtitle-A/chapter-II/part-200?toc=1" TargetMode="External"/><Relationship Id="rId4" Type="http://schemas.openxmlformats.org/officeDocument/2006/relationships/hyperlink" Target="https://www.ecfr.gov/current/title-2/subtitle-A/chapter-II/part-20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diagramColors" Target="../diagrams/colors3.xml"/><Relationship Id="rId11" Type="http://schemas.openxmlformats.org/officeDocument/2006/relationships/image" Target="../media/image35.jpeg"/><Relationship Id="rId5" Type="http://schemas.openxmlformats.org/officeDocument/2006/relationships/diagramQuickStyle" Target="../diagrams/quickStyle3.xml"/><Relationship Id="rId10" Type="http://schemas.openxmlformats.org/officeDocument/2006/relationships/image" Target="../media/image34.jpeg"/><Relationship Id="rId4" Type="http://schemas.openxmlformats.org/officeDocument/2006/relationships/diagramLayout" Target="../diagrams/layout3.xml"/><Relationship Id="rId9"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2.xml"/><Relationship Id="rId1" Type="http://schemas.openxmlformats.org/officeDocument/2006/relationships/video" Target="https://www.youtube.com/embed/3GJVz5PWsew" TargetMode="Externa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hyperlink" Target="https://americorps.gov/grantees-sponsors/history-check"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37.png"/><Relationship Id="rId5" Type="http://schemas.openxmlformats.org/officeDocument/2006/relationships/hyperlink" Target="https://americorpsonlinecourses.litmos.com/account/login/?C=325500" TargetMode="External"/><Relationship Id="rId4" Type="http://schemas.openxmlformats.org/officeDocument/2006/relationships/hyperlink" Target="https://servewashington.wa.gov/programs/americorps/subgrantee-resources/americorps-program-handbook"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2A48F1E-1AD6-EFB6-1F5B-EDDF2BB47D74}"/>
              </a:ext>
            </a:extLst>
          </p:cNvPr>
          <p:cNvPicPr>
            <a:picLocks noChangeAspect="1" noChangeArrowheads="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12192000" cy="5622894"/>
          </a:xfrm>
          <a:prstGeom prst="rect">
            <a:avLst/>
          </a:prstGeom>
          <a:solidFill>
            <a:schemeClr val="accent1">
              <a:lumMod val="75000"/>
            </a:schemeClr>
          </a:solidFill>
        </p:spPr>
      </p:pic>
      <p:sp>
        <p:nvSpPr>
          <p:cNvPr id="4" name="Rectangle 3">
            <a:extLst>
              <a:ext uri="{FF2B5EF4-FFF2-40B4-BE49-F238E27FC236}">
                <a16:creationId xmlns:a16="http://schemas.microsoft.com/office/drawing/2014/main" id="{C18FE765-746D-1472-3C7F-B76AD00DA87C}"/>
              </a:ext>
            </a:extLst>
          </p:cNvPr>
          <p:cNvSpPr>
            <a:spLocks/>
          </p:cNvSpPr>
          <p:nvPr/>
        </p:nvSpPr>
        <p:spPr>
          <a:xfrm>
            <a:off x="-132184" y="2451101"/>
            <a:ext cx="12456368" cy="1748971"/>
          </a:xfrm>
          <a:prstGeom prst="rect">
            <a:avLst/>
          </a:prstGeom>
          <a:solidFill>
            <a:schemeClr val="bg2">
              <a:alpha val="6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pc="-150" dirty="0"/>
          </a:p>
        </p:txBody>
      </p:sp>
      <p:sp>
        <p:nvSpPr>
          <p:cNvPr id="7" name="Title 1">
            <a:extLst>
              <a:ext uri="{FF2B5EF4-FFF2-40B4-BE49-F238E27FC236}">
                <a16:creationId xmlns:a16="http://schemas.microsoft.com/office/drawing/2014/main" id="{E9983DA2-5DFD-60BE-79FD-54D57099606D}"/>
              </a:ext>
            </a:extLst>
          </p:cNvPr>
          <p:cNvSpPr>
            <a:spLocks noGrp="1"/>
          </p:cNvSpPr>
          <p:nvPr>
            <p:ph type="ctrTitle"/>
          </p:nvPr>
        </p:nvSpPr>
        <p:spPr>
          <a:xfrm>
            <a:off x="1524000" y="2168390"/>
            <a:ext cx="9601200" cy="1296148"/>
          </a:xfrm>
          <a:effectLst/>
        </p:spPr>
        <p:txBody>
          <a:bodyPr>
            <a:normAutofit/>
          </a:bodyPr>
          <a:lstStyle/>
          <a:p>
            <a:r>
              <a:rPr lang="en-US" b="1" spc="-150" dirty="0">
                <a:solidFill>
                  <a:schemeClr val="tx2"/>
                </a:solidFill>
                <a:latin typeface="Century Gothic" panose="020B0502020202020204" pitchFamily="34" charset="0"/>
              </a:rPr>
              <a:t>Planning Grant Orientation</a:t>
            </a:r>
          </a:p>
        </p:txBody>
      </p:sp>
      <p:sp>
        <p:nvSpPr>
          <p:cNvPr id="8" name="Subtitle 2">
            <a:extLst>
              <a:ext uri="{FF2B5EF4-FFF2-40B4-BE49-F238E27FC236}">
                <a16:creationId xmlns:a16="http://schemas.microsoft.com/office/drawing/2014/main" id="{9D7B5B0C-FF53-D28A-8FF6-153C7250C37C}"/>
              </a:ext>
            </a:extLst>
          </p:cNvPr>
          <p:cNvSpPr>
            <a:spLocks noGrp="1"/>
          </p:cNvSpPr>
          <p:nvPr>
            <p:ph type="subTitle" idx="1"/>
          </p:nvPr>
        </p:nvSpPr>
        <p:spPr>
          <a:xfrm>
            <a:off x="1524000" y="3507018"/>
            <a:ext cx="9144000" cy="693054"/>
          </a:xfrm>
        </p:spPr>
        <p:txBody>
          <a:bodyPr/>
          <a:lstStyle/>
          <a:p>
            <a:r>
              <a:rPr lang="en-US" dirty="0"/>
              <a:t>August 24, 2023</a:t>
            </a:r>
          </a:p>
        </p:txBody>
      </p:sp>
    </p:spTree>
    <p:extLst>
      <p:ext uri="{BB962C8B-B14F-4D97-AF65-F5344CB8AC3E}">
        <p14:creationId xmlns:p14="http://schemas.microsoft.com/office/powerpoint/2010/main" val="1065105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
            <a:ext cx="10515600" cy="1325563"/>
          </a:xfrm>
        </p:spPr>
        <p:txBody>
          <a:bodyPr/>
          <a:lstStyle/>
          <a:p>
            <a:pPr algn="ctr"/>
            <a:r>
              <a:rPr lang="en-US" dirty="0">
                <a:solidFill>
                  <a:schemeClr val="tx2"/>
                </a:solidFill>
              </a:rPr>
              <a:t>AmeriCorps Way of Life</a:t>
            </a:r>
          </a:p>
        </p:txBody>
      </p:sp>
      <p:sp>
        <p:nvSpPr>
          <p:cNvPr id="3" name="Content Placeholder 2"/>
          <p:cNvSpPr>
            <a:spLocks noGrp="1"/>
          </p:cNvSpPr>
          <p:nvPr>
            <p:ph idx="1"/>
          </p:nvPr>
        </p:nvSpPr>
        <p:spPr>
          <a:xfrm>
            <a:off x="236881" y="1284795"/>
            <a:ext cx="6966408" cy="4288410"/>
          </a:xfrm>
        </p:spPr>
        <p:txBody>
          <a:bodyPr>
            <a:normAutofit fontScale="70000" lnSpcReduction="20000"/>
          </a:bodyPr>
          <a:lstStyle/>
          <a:p>
            <a:pPr marL="114300" indent="0">
              <a:buNone/>
            </a:pPr>
            <a:r>
              <a:rPr lang="en-US" sz="3800" dirty="0"/>
              <a:t>Serve WA Online Subgrantee Resources:</a:t>
            </a:r>
          </a:p>
          <a:p>
            <a:pPr marL="114300" indent="0">
              <a:buNone/>
            </a:pPr>
            <a:endParaRPr lang="en-US" sz="800" dirty="0"/>
          </a:p>
          <a:p>
            <a:pPr>
              <a:lnSpc>
                <a:spcPct val="120000"/>
              </a:lnSpc>
            </a:pPr>
            <a:r>
              <a:rPr lang="en-US" dirty="0">
                <a:solidFill>
                  <a:srgbClr val="0000FF"/>
                </a:solidFill>
                <a:hlinkClick r:id="rId3">
                  <a:extLst>
                    <a:ext uri="{A12FA001-AC4F-418D-AE19-62706E023703}">
                      <ahyp:hlinkClr xmlns:ahyp="http://schemas.microsoft.com/office/drawing/2018/hyperlinkcolor" val="tx"/>
                    </a:ext>
                  </a:extLst>
                </a:hlinkClick>
              </a:rPr>
              <a:t>Planning Grant Meeting Materials</a:t>
            </a:r>
            <a:endParaRPr lang="en-US" dirty="0">
              <a:solidFill>
                <a:srgbClr val="0000FF"/>
              </a:solidFill>
            </a:endParaRPr>
          </a:p>
          <a:p>
            <a:pPr lvl="1">
              <a:lnSpc>
                <a:spcPct val="120000"/>
              </a:lnSpc>
            </a:pPr>
            <a:r>
              <a:rPr lang="en-US" sz="2800" dirty="0"/>
              <a:t>Planning Grant Curriculum &amp; Benchmarks</a:t>
            </a:r>
          </a:p>
          <a:p>
            <a:pPr lvl="1">
              <a:lnSpc>
                <a:spcPct val="120000"/>
              </a:lnSpc>
            </a:pPr>
            <a:r>
              <a:rPr lang="en-US" sz="2800" dirty="0"/>
              <a:t>Recorded Webinars &amp; Materials</a:t>
            </a:r>
          </a:p>
          <a:p>
            <a:pPr lvl="1">
              <a:lnSpc>
                <a:spcPct val="120000"/>
              </a:lnSpc>
            </a:pPr>
            <a:endParaRPr lang="en-US" sz="800" dirty="0"/>
          </a:p>
          <a:p>
            <a:pPr>
              <a:lnSpc>
                <a:spcPct val="120000"/>
              </a:lnSpc>
            </a:pPr>
            <a:r>
              <a:rPr lang="en-US" dirty="0">
                <a:solidFill>
                  <a:srgbClr val="0000FF"/>
                </a:solidFill>
                <a:hlinkClick r:id="rId4">
                  <a:extLst>
                    <a:ext uri="{A12FA001-AC4F-418D-AE19-62706E023703}">
                      <ahyp:hlinkClr xmlns:ahyp="http://schemas.microsoft.com/office/drawing/2018/hyperlinkcolor" val="tx"/>
                    </a:ext>
                  </a:extLst>
                </a:hlinkClick>
              </a:rPr>
              <a:t>Additional Resources</a:t>
            </a:r>
            <a:endParaRPr lang="en-US" dirty="0">
              <a:solidFill>
                <a:srgbClr val="0000FF"/>
              </a:solidFill>
            </a:endParaRPr>
          </a:p>
          <a:p>
            <a:pPr lvl="1">
              <a:lnSpc>
                <a:spcPct val="120000"/>
              </a:lnSpc>
            </a:pPr>
            <a:r>
              <a:rPr lang="en-US" sz="2800" dirty="0"/>
              <a:t>Serve WA Special Terms &amp; Conditions (Planning Grant)</a:t>
            </a:r>
          </a:p>
          <a:p>
            <a:pPr lvl="1">
              <a:lnSpc>
                <a:spcPct val="120000"/>
              </a:lnSpc>
            </a:pPr>
            <a:endParaRPr lang="en-US" sz="600" dirty="0"/>
          </a:p>
          <a:p>
            <a:pPr>
              <a:lnSpc>
                <a:spcPct val="120000"/>
              </a:lnSpc>
            </a:pPr>
            <a:r>
              <a:rPr lang="en-US" dirty="0">
                <a:solidFill>
                  <a:srgbClr val="0000FF"/>
                </a:solidFill>
                <a:hlinkClick r:id="rId5">
                  <a:extLst>
                    <a:ext uri="{A12FA001-AC4F-418D-AE19-62706E023703}">
                      <ahyp:hlinkClr xmlns:ahyp="http://schemas.microsoft.com/office/drawing/2018/hyperlinkcolor" val="tx"/>
                    </a:ext>
                  </a:extLst>
                </a:hlinkClick>
              </a:rPr>
              <a:t>AmeriCorps Program Handbook</a:t>
            </a:r>
            <a:endParaRPr lang="en-US" dirty="0">
              <a:solidFill>
                <a:srgbClr val="0000FF"/>
              </a:solidFill>
            </a:endParaRPr>
          </a:p>
          <a:p>
            <a:pPr lvl="1">
              <a:lnSpc>
                <a:spcPct val="120000"/>
              </a:lnSpc>
            </a:pPr>
            <a:r>
              <a:rPr lang="en-US" sz="2800" dirty="0"/>
              <a:t>Guide for Operational Grants</a:t>
            </a:r>
          </a:p>
          <a:p>
            <a:pPr lvl="1">
              <a:lnSpc>
                <a:spcPct val="120000"/>
              </a:lnSpc>
            </a:pPr>
            <a:r>
              <a:rPr lang="en-US" sz="2800" dirty="0"/>
              <a:t>Basis for our Planning Grant Period</a:t>
            </a:r>
            <a:endParaRPr lang="en-US" dirty="0"/>
          </a:p>
          <a:p>
            <a:pPr lvl="1"/>
            <a:endParaRPr lang="en-US" dirty="0"/>
          </a:p>
        </p:txBody>
      </p:sp>
      <p:pic>
        <p:nvPicPr>
          <p:cNvPr id="6" name="Picture 5">
            <a:extLst>
              <a:ext uri="{FF2B5EF4-FFF2-40B4-BE49-F238E27FC236}">
                <a16:creationId xmlns:a16="http://schemas.microsoft.com/office/drawing/2014/main" id="{11B44731-A738-619A-A097-7A03FE45F307}"/>
              </a:ext>
            </a:extLst>
          </p:cNvPr>
          <p:cNvPicPr>
            <a:picLocks noChangeAspect="1"/>
          </p:cNvPicPr>
          <p:nvPr/>
        </p:nvPicPr>
        <p:blipFill>
          <a:blip r:embed="rId6"/>
          <a:stretch>
            <a:fillRect/>
          </a:stretch>
        </p:blipFill>
        <p:spPr>
          <a:xfrm>
            <a:off x="7203289" y="1505220"/>
            <a:ext cx="5068718" cy="3294667"/>
          </a:xfrm>
          <a:prstGeom prst="rect">
            <a:avLst/>
          </a:prstGeom>
        </p:spPr>
      </p:pic>
    </p:spTree>
    <p:extLst>
      <p:ext uri="{BB962C8B-B14F-4D97-AF65-F5344CB8AC3E}">
        <p14:creationId xmlns:p14="http://schemas.microsoft.com/office/powerpoint/2010/main" val="409935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6894-E39A-8B3D-A47A-4BA9694EE398}"/>
              </a:ext>
            </a:extLst>
          </p:cNvPr>
          <p:cNvSpPr>
            <a:spLocks noGrp="1"/>
          </p:cNvSpPr>
          <p:nvPr>
            <p:ph type="title"/>
          </p:nvPr>
        </p:nvSpPr>
        <p:spPr/>
        <p:txBody>
          <a:bodyPr/>
          <a:lstStyle/>
          <a:p>
            <a:r>
              <a:rPr lang="en-US" dirty="0"/>
              <a:t>Program Handbook</a:t>
            </a:r>
          </a:p>
        </p:txBody>
      </p:sp>
      <p:sp>
        <p:nvSpPr>
          <p:cNvPr id="3" name="Content Placeholder 2">
            <a:extLst>
              <a:ext uri="{FF2B5EF4-FFF2-40B4-BE49-F238E27FC236}">
                <a16:creationId xmlns:a16="http://schemas.microsoft.com/office/drawing/2014/main" id="{F8EE2B06-292A-9AE0-6320-C9CEE1380890}"/>
              </a:ext>
            </a:extLst>
          </p:cNvPr>
          <p:cNvSpPr>
            <a:spLocks noGrp="1"/>
          </p:cNvSpPr>
          <p:nvPr>
            <p:ph idx="1"/>
          </p:nvPr>
        </p:nvSpPr>
        <p:spPr>
          <a:xfrm>
            <a:off x="838200" y="1825625"/>
            <a:ext cx="5882640" cy="3618046"/>
          </a:xfrm>
        </p:spPr>
        <p:txBody>
          <a:bodyPr/>
          <a:lstStyle/>
          <a:p>
            <a:pPr>
              <a:spcAft>
                <a:spcPts val="1200"/>
              </a:spcAft>
            </a:pPr>
            <a:r>
              <a:rPr lang="en-US" dirty="0"/>
              <a:t>Go to resource for any questions</a:t>
            </a:r>
          </a:p>
          <a:p>
            <a:pPr>
              <a:spcAft>
                <a:spcPts val="1200"/>
              </a:spcAft>
            </a:pPr>
            <a:r>
              <a:rPr lang="en-US" dirty="0"/>
              <a:t>Will cover everything over this next year</a:t>
            </a:r>
          </a:p>
          <a:p>
            <a:pPr>
              <a:spcAft>
                <a:spcPts val="1200"/>
              </a:spcAft>
            </a:pPr>
            <a:r>
              <a:rPr lang="en-US" dirty="0"/>
              <a:t>Bookmark this to refer to throughout this process</a:t>
            </a:r>
          </a:p>
        </p:txBody>
      </p:sp>
      <p:pic>
        <p:nvPicPr>
          <p:cNvPr id="5" name="Picture 4">
            <a:extLst>
              <a:ext uri="{FF2B5EF4-FFF2-40B4-BE49-F238E27FC236}">
                <a16:creationId xmlns:a16="http://schemas.microsoft.com/office/drawing/2014/main" id="{1BBF5032-7B0F-7FEC-71DC-5D206C1CB3A9}"/>
              </a:ext>
            </a:extLst>
          </p:cNvPr>
          <p:cNvPicPr>
            <a:picLocks noChangeAspect="1"/>
          </p:cNvPicPr>
          <p:nvPr/>
        </p:nvPicPr>
        <p:blipFill>
          <a:blip r:embed="rId3"/>
          <a:stretch>
            <a:fillRect/>
          </a:stretch>
        </p:blipFill>
        <p:spPr>
          <a:xfrm>
            <a:off x="6972300" y="66670"/>
            <a:ext cx="5074454" cy="6734321"/>
          </a:xfrm>
          <a:prstGeom prst="rect">
            <a:avLst/>
          </a:prstGeom>
        </p:spPr>
      </p:pic>
    </p:spTree>
    <p:extLst>
      <p:ext uri="{BB962C8B-B14F-4D97-AF65-F5344CB8AC3E}">
        <p14:creationId xmlns:p14="http://schemas.microsoft.com/office/powerpoint/2010/main" val="174014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28B4B-FD5B-5D5F-8919-19ECE508E4A3}"/>
              </a:ext>
            </a:extLst>
          </p:cNvPr>
          <p:cNvSpPr>
            <a:spLocks noGrp="1"/>
          </p:cNvSpPr>
          <p:nvPr>
            <p:ph type="title"/>
          </p:nvPr>
        </p:nvSpPr>
        <p:spPr>
          <a:xfrm>
            <a:off x="838200" y="36609"/>
            <a:ext cx="10515600" cy="1325563"/>
          </a:xfrm>
        </p:spPr>
        <p:txBody>
          <a:bodyPr/>
          <a:lstStyle/>
          <a:p>
            <a:pPr algn="ctr"/>
            <a:r>
              <a:rPr lang="en-US" dirty="0"/>
              <a:t>What Will We Do This Year? </a:t>
            </a:r>
          </a:p>
        </p:txBody>
      </p:sp>
      <p:graphicFrame>
        <p:nvGraphicFramePr>
          <p:cNvPr id="3" name="Content Placeholder 2">
            <a:extLst>
              <a:ext uri="{FF2B5EF4-FFF2-40B4-BE49-F238E27FC236}">
                <a16:creationId xmlns:a16="http://schemas.microsoft.com/office/drawing/2014/main" id="{B9DDB6BA-B792-DE93-9939-3A2FF580B942}"/>
              </a:ext>
            </a:extLst>
          </p:cNvPr>
          <p:cNvGraphicFramePr>
            <a:graphicFrameLocks noGrp="1"/>
          </p:cNvGraphicFramePr>
          <p:nvPr>
            <p:ph idx="1"/>
            <p:extLst>
              <p:ext uri="{D42A27DB-BD31-4B8C-83A1-F6EECF244321}">
                <p14:modId xmlns:p14="http://schemas.microsoft.com/office/powerpoint/2010/main" val="392540879"/>
              </p:ext>
            </p:extLst>
          </p:nvPr>
        </p:nvGraphicFramePr>
        <p:xfrm>
          <a:off x="443061" y="1132386"/>
          <a:ext cx="7801187" cy="5689005"/>
        </p:xfrm>
        <a:graphic>
          <a:graphicData uri="http://schemas.openxmlformats.org/drawingml/2006/table">
            <a:tbl>
              <a:tblPr firstRow="1" firstCol="1" bandRow="1">
                <a:tableStyleId>{5C22544A-7EE6-4342-B048-85BDC9FD1C3A}</a:tableStyleId>
              </a:tblPr>
              <a:tblGrid>
                <a:gridCol w="1556933">
                  <a:extLst>
                    <a:ext uri="{9D8B030D-6E8A-4147-A177-3AD203B41FA5}">
                      <a16:colId xmlns:a16="http://schemas.microsoft.com/office/drawing/2014/main" val="2713865102"/>
                    </a:ext>
                  </a:extLst>
                </a:gridCol>
                <a:gridCol w="4385846">
                  <a:extLst>
                    <a:ext uri="{9D8B030D-6E8A-4147-A177-3AD203B41FA5}">
                      <a16:colId xmlns:a16="http://schemas.microsoft.com/office/drawing/2014/main" val="2387363157"/>
                    </a:ext>
                  </a:extLst>
                </a:gridCol>
                <a:gridCol w="1858408">
                  <a:extLst>
                    <a:ext uri="{9D8B030D-6E8A-4147-A177-3AD203B41FA5}">
                      <a16:colId xmlns:a16="http://schemas.microsoft.com/office/drawing/2014/main" val="3799699086"/>
                    </a:ext>
                  </a:extLst>
                </a:gridCol>
              </a:tblGrid>
              <a:tr h="335380">
                <a:tc>
                  <a:txBody>
                    <a:bodyPr/>
                    <a:lstStyle/>
                    <a:p>
                      <a:pPr marL="0" marR="0" algn="ctr">
                        <a:lnSpc>
                          <a:spcPct val="115000"/>
                        </a:lnSpc>
                        <a:spcBef>
                          <a:spcPts val="0"/>
                        </a:spcBef>
                        <a:spcAft>
                          <a:spcPts val="0"/>
                        </a:spcAft>
                      </a:pPr>
                      <a:r>
                        <a:rPr lang="en-US" sz="1100" dirty="0">
                          <a:effectLst/>
                        </a:rPr>
                        <a:t>Date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gn="ctr">
                        <a:lnSpc>
                          <a:spcPct val="115000"/>
                        </a:lnSpc>
                        <a:spcBef>
                          <a:spcPts val="0"/>
                        </a:spcBef>
                        <a:spcAft>
                          <a:spcPts val="0"/>
                        </a:spcAft>
                      </a:pPr>
                      <a:r>
                        <a:rPr lang="en-US" sz="1100">
                          <a:effectLst/>
                        </a:rPr>
                        <a:t>Topic</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gn="ctr">
                        <a:lnSpc>
                          <a:spcPct val="115000"/>
                        </a:lnSpc>
                        <a:spcBef>
                          <a:spcPts val="0"/>
                        </a:spcBef>
                        <a:spcAft>
                          <a:spcPts val="0"/>
                        </a:spcAft>
                      </a:pPr>
                      <a:r>
                        <a:rPr lang="en-US" sz="1100">
                          <a:effectLst/>
                        </a:rPr>
                        <a:t>Location or Link</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46480338"/>
                  </a:ext>
                </a:extLst>
              </a:tr>
              <a:tr h="335380">
                <a:tc>
                  <a:txBody>
                    <a:bodyPr/>
                    <a:lstStyle/>
                    <a:p>
                      <a:pPr marL="0" marR="0">
                        <a:lnSpc>
                          <a:spcPct val="115000"/>
                        </a:lnSpc>
                        <a:spcBef>
                          <a:spcPts val="0"/>
                        </a:spcBef>
                        <a:spcAft>
                          <a:spcPts val="0"/>
                        </a:spcAft>
                      </a:pPr>
                      <a:r>
                        <a:rPr lang="en-US" sz="1200" dirty="0">
                          <a:effectLst/>
                        </a:rPr>
                        <a:t>August 10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dirty="0">
                          <a:effectLst/>
                        </a:rPr>
                        <a:t>Orientation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66897076"/>
                  </a:ext>
                </a:extLst>
              </a:tr>
              <a:tr h="335380">
                <a:tc>
                  <a:txBody>
                    <a:bodyPr/>
                    <a:lstStyle/>
                    <a:p>
                      <a:pPr marL="0" marR="0">
                        <a:lnSpc>
                          <a:spcPct val="115000"/>
                        </a:lnSpc>
                        <a:spcBef>
                          <a:spcPts val="0"/>
                        </a:spcBef>
                        <a:spcAft>
                          <a:spcPts val="0"/>
                        </a:spcAft>
                      </a:pPr>
                      <a:r>
                        <a:rPr lang="en-US" sz="1200" dirty="0">
                          <a:effectLst/>
                        </a:rPr>
                        <a:t>September 14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dirty="0">
                          <a:effectLst/>
                        </a:rPr>
                        <a:t>Program Design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48321851"/>
                  </a:ext>
                </a:extLst>
              </a:tr>
              <a:tr h="335380">
                <a:tc>
                  <a:txBody>
                    <a:bodyPr/>
                    <a:lstStyle/>
                    <a:p>
                      <a:pPr marL="0" marR="0">
                        <a:lnSpc>
                          <a:spcPct val="115000"/>
                        </a:lnSpc>
                        <a:spcBef>
                          <a:spcPts val="0"/>
                        </a:spcBef>
                        <a:spcAft>
                          <a:spcPts val="0"/>
                        </a:spcAft>
                      </a:pPr>
                      <a:r>
                        <a:rPr lang="en-US" sz="1200" dirty="0">
                          <a:effectLst/>
                        </a:rPr>
                        <a:t>October 12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dirty="0">
                          <a:effectLst/>
                        </a:rPr>
                        <a:t>Theory of Change and Evidence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50147103"/>
                  </a:ext>
                </a:extLst>
              </a:tr>
              <a:tr h="554815">
                <a:tc>
                  <a:txBody>
                    <a:bodyPr/>
                    <a:lstStyle/>
                    <a:p>
                      <a:pPr marL="0" marR="0">
                        <a:lnSpc>
                          <a:spcPct val="115000"/>
                        </a:lnSpc>
                        <a:spcBef>
                          <a:spcPts val="0"/>
                        </a:spcBef>
                        <a:spcAft>
                          <a:spcPts val="0"/>
                        </a:spcAft>
                      </a:pPr>
                      <a:r>
                        <a:rPr lang="en-US" sz="1200" dirty="0">
                          <a:effectLst/>
                        </a:rPr>
                        <a:t>November 9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dirty="0">
                          <a:effectLst/>
                        </a:rPr>
                        <a:t>Logic Models, Performance Measurement, and Data Collection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224981748"/>
                  </a:ext>
                </a:extLst>
              </a:tr>
              <a:tr h="335380">
                <a:tc>
                  <a:txBody>
                    <a:bodyPr/>
                    <a:lstStyle/>
                    <a:p>
                      <a:pPr marL="0" marR="0">
                        <a:lnSpc>
                          <a:spcPct val="115000"/>
                        </a:lnSpc>
                        <a:spcBef>
                          <a:spcPts val="0"/>
                        </a:spcBef>
                        <a:spcAft>
                          <a:spcPts val="0"/>
                        </a:spcAft>
                      </a:pPr>
                      <a:r>
                        <a:rPr lang="en-US" sz="1200">
                          <a:effectLst/>
                        </a:rPr>
                        <a:t>December 14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a:effectLst/>
                        </a:rPr>
                        <a:t>Policies, Procedures, and Branding</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61852280"/>
                  </a:ext>
                </a:extLst>
              </a:tr>
              <a:tr h="554815">
                <a:tc>
                  <a:txBody>
                    <a:bodyPr/>
                    <a:lstStyle/>
                    <a:p>
                      <a:pPr marL="0" marR="0">
                        <a:lnSpc>
                          <a:spcPct val="115000"/>
                        </a:lnSpc>
                        <a:spcBef>
                          <a:spcPts val="0"/>
                        </a:spcBef>
                        <a:spcAft>
                          <a:spcPts val="0"/>
                        </a:spcAft>
                      </a:pPr>
                      <a:r>
                        <a:rPr lang="en-US" sz="1200">
                          <a:effectLst/>
                        </a:rPr>
                        <a:t>January 11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a:effectLst/>
                        </a:rPr>
                        <a:t>Grant Making, Budgeting, and Fund Development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82215546"/>
                  </a:ext>
                </a:extLst>
              </a:tr>
              <a:tr h="554815">
                <a:tc>
                  <a:txBody>
                    <a:bodyPr/>
                    <a:lstStyle/>
                    <a:p>
                      <a:pPr marL="0" marR="0">
                        <a:lnSpc>
                          <a:spcPct val="115000"/>
                        </a:lnSpc>
                        <a:spcBef>
                          <a:spcPts val="0"/>
                        </a:spcBef>
                        <a:spcAft>
                          <a:spcPts val="0"/>
                        </a:spcAft>
                      </a:pPr>
                      <a:r>
                        <a:rPr lang="en-US" sz="1200">
                          <a:effectLst/>
                        </a:rPr>
                        <a:t>February 8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dirty="0">
                          <a:effectLst/>
                        </a:rPr>
                        <a:t>Member Benefits, Eligibility, and National Service Criminal History Checks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44420906"/>
                  </a:ext>
                </a:extLst>
              </a:tr>
              <a:tr h="335380">
                <a:tc>
                  <a:txBody>
                    <a:bodyPr/>
                    <a:lstStyle/>
                    <a:p>
                      <a:pPr marL="0" marR="0">
                        <a:lnSpc>
                          <a:spcPct val="115000"/>
                        </a:lnSpc>
                        <a:spcBef>
                          <a:spcPts val="0"/>
                        </a:spcBef>
                        <a:spcAft>
                          <a:spcPts val="0"/>
                        </a:spcAft>
                      </a:pPr>
                      <a:r>
                        <a:rPr lang="en-US" sz="1200">
                          <a:effectLst/>
                        </a:rPr>
                        <a:t>March 14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a:effectLst/>
                        </a:rPr>
                        <a:t>Recruitment and Enrollment</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80837221"/>
                  </a:ext>
                </a:extLst>
              </a:tr>
              <a:tr h="335380">
                <a:tc>
                  <a:txBody>
                    <a:bodyPr/>
                    <a:lstStyle/>
                    <a:p>
                      <a:pPr marL="0" marR="0">
                        <a:lnSpc>
                          <a:spcPct val="115000"/>
                        </a:lnSpc>
                        <a:spcBef>
                          <a:spcPts val="0"/>
                        </a:spcBef>
                        <a:spcAft>
                          <a:spcPts val="0"/>
                        </a:spcAft>
                      </a:pPr>
                      <a:r>
                        <a:rPr lang="en-US" sz="1200">
                          <a:effectLst/>
                        </a:rPr>
                        <a:t>April 11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a:effectLst/>
                        </a:rPr>
                        <a:t>Member Files and Required Documents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212613058"/>
                  </a:ext>
                </a:extLst>
              </a:tr>
              <a:tr h="335380">
                <a:tc>
                  <a:txBody>
                    <a:bodyPr/>
                    <a:lstStyle/>
                    <a:p>
                      <a:pPr marL="0" marR="0">
                        <a:lnSpc>
                          <a:spcPct val="115000"/>
                        </a:lnSpc>
                        <a:spcBef>
                          <a:spcPts val="0"/>
                        </a:spcBef>
                        <a:spcAft>
                          <a:spcPts val="0"/>
                        </a:spcAft>
                      </a:pPr>
                      <a:r>
                        <a:rPr lang="en-US" sz="1200" b="1" dirty="0">
                          <a:effectLst/>
                        </a:rPr>
                        <a:t>April 24-25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b="1" dirty="0">
                          <a:effectLst/>
                        </a:rPr>
                        <a:t>In-Person Regional Training Conference</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b="1" dirty="0">
                          <a:effectLst/>
                        </a:rPr>
                        <a:t>Minneapolis, MN</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05800334"/>
                  </a:ext>
                </a:extLst>
              </a:tr>
              <a:tr h="335380">
                <a:tc>
                  <a:txBody>
                    <a:bodyPr/>
                    <a:lstStyle/>
                    <a:p>
                      <a:pPr marL="0" marR="0">
                        <a:lnSpc>
                          <a:spcPct val="115000"/>
                        </a:lnSpc>
                        <a:spcBef>
                          <a:spcPts val="0"/>
                        </a:spcBef>
                        <a:spcAft>
                          <a:spcPts val="0"/>
                        </a:spcAft>
                      </a:pPr>
                      <a:r>
                        <a:rPr lang="en-US" sz="1200">
                          <a:effectLst/>
                        </a:rPr>
                        <a:t>May 9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a:effectLst/>
                        </a:rPr>
                        <a:t>Designing your Calendars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33776735"/>
                  </a:ext>
                </a:extLst>
              </a:tr>
              <a:tr h="335380">
                <a:tc>
                  <a:txBody>
                    <a:bodyPr/>
                    <a:lstStyle/>
                    <a:p>
                      <a:pPr marL="0" marR="0">
                        <a:lnSpc>
                          <a:spcPct val="115000"/>
                        </a:lnSpc>
                        <a:spcBef>
                          <a:spcPts val="0"/>
                        </a:spcBef>
                        <a:spcAft>
                          <a:spcPts val="0"/>
                        </a:spcAft>
                      </a:pPr>
                      <a:r>
                        <a:rPr lang="en-US" sz="1200">
                          <a:effectLst/>
                        </a:rPr>
                        <a:t>June 13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a:effectLst/>
                        </a:rPr>
                        <a:t>Reporting, Record Retention, and Closeouts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61217417"/>
                  </a:ext>
                </a:extLst>
              </a:tr>
              <a:tr h="335380">
                <a:tc>
                  <a:txBody>
                    <a:bodyPr/>
                    <a:lstStyle/>
                    <a:p>
                      <a:pPr marL="0" marR="0">
                        <a:lnSpc>
                          <a:spcPct val="115000"/>
                        </a:lnSpc>
                        <a:spcBef>
                          <a:spcPts val="0"/>
                        </a:spcBef>
                        <a:spcAft>
                          <a:spcPts val="0"/>
                        </a:spcAft>
                      </a:pPr>
                      <a:r>
                        <a:rPr lang="en-US" sz="1200">
                          <a:effectLst/>
                        </a:rPr>
                        <a:t>July 11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a:effectLst/>
                        </a:rPr>
                        <a:t>Closeout and Final Thoughts</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u="sng" dirty="0">
                          <a:solidFill>
                            <a:srgbClr val="0000FF"/>
                          </a:solidFill>
                          <a:effectLst/>
                          <a:hlinkClick r:id="rId2">
                            <a:extLst>
                              <a:ext uri="{A12FA001-AC4F-418D-AE19-62706E023703}">
                                <ahyp:hlinkClr xmlns:ahyp="http://schemas.microsoft.com/office/drawing/2018/hyperlinkcolor" val="tx"/>
                              </a:ext>
                            </a:extLst>
                          </a:hlinkClick>
                        </a:rPr>
                        <a:t>Zoom Webinar</a:t>
                      </a:r>
                      <a:endParaRPr lang="en-US" sz="1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33645593"/>
                  </a:ext>
                </a:extLst>
              </a:tr>
              <a:tr h="335380">
                <a:tc>
                  <a:txBody>
                    <a:bodyPr/>
                    <a:lstStyle/>
                    <a:p>
                      <a:pPr marL="0" marR="0">
                        <a:lnSpc>
                          <a:spcPct val="115000"/>
                        </a:lnSpc>
                        <a:spcBef>
                          <a:spcPts val="0"/>
                        </a:spcBef>
                        <a:spcAft>
                          <a:spcPts val="0"/>
                        </a:spcAft>
                      </a:pPr>
                      <a:r>
                        <a:rPr lang="en-US" sz="1200" b="1" dirty="0">
                          <a:effectLst/>
                        </a:rPr>
                        <a:t>July 17-18</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b="1" dirty="0">
                          <a:effectLst/>
                        </a:rPr>
                        <a:t>In-Person Subgrantee Meeting</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967" marR="65967" marT="0" marB="0" anchor="ctr"/>
                </a:tc>
                <a:tc>
                  <a:txBody>
                    <a:bodyPr/>
                    <a:lstStyle/>
                    <a:p>
                      <a:pPr marL="0" marR="0">
                        <a:lnSpc>
                          <a:spcPct val="115000"/>
                        </a:lnSpc>
                        <a:spcBef>
                          <a:spcPts val="0"/>
                        </a:spcBef>
                        <a:spcAft>
                          <a:spcPts val="0"/>
                        </a:spcAft>
                      </a:pPr>
                      <a:r>
                        <a:rPr lang="en-US" sz="1200" b="1" dirty="0">
                          <a:effectLst/>
                        </a:rPr>
                        <a:t>Olympia, WA</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90565228"/>
                  </a:ext>
                </a:extLst>
              </a:tr>
            </a:tbl>
          </a:graphicData>
        </a:graphic>
      </p:graphicFrame>
      <p:sp>
        <p:nvSpPr>
          <p:cNvPr id="6" name="Rectangle 5">
            <a:extLst>
              <a:ext uri="{FF2B5EF4-FFF2-40B4-BE49-F238E27FC236}">
                <a16:creationId xmlns:a16="http://schemas.microsoft.com/office/drawing/2014/main" id="{4653A88C-C30C-7C65-C94F-EDDEEF3F0805}"/>
              </a:ext>
            </a:extLst>
          </p:cNvPr>
          <p:cNvSpPr/>
          <p:nvPr/>
        </p:nvSpPr>
        <p:spPr>
          <a:xfrm>
            <a:off x="8333295" y="1159496"/>
            <a:ext cx="3647111" cy="769441"/>
          </a:xfrm>
          <a:prstGeom prst="rect">
            <a:avLst/>
          </a:prstGeom>
          <a:noFill/>
        </p:spPr>
        <p:txBody>
          <a:bodyPr wrap="square" lIns="91440" tIns="45720" rIns="91440" bIns="45720">
            <a:spAutoFit/>
          </a:bodyPr>
          <a:lstStyle/>
          <a:p>
            <a:pPr algn="ctr"/>
            <a:r>
              <a:rPr lang="en-U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10:00–12:00</a:t>
            </a:r>
          </a:p>
        </p:txBody>
      </p:sp>
      <p:sp>
        <p:nvSpPr>
          <p:cNvPr id="8" name="Content Placeholder 5">
            <a:extLst>
              <a:ext uri="{FF2B5EF4-FFF2-40B4-BE49-F238E27FC236}">
                <a16:creationId xmlns:a16="http://schemas.microsoft.com/office/drawing/2014/main" id="{BDBBD6A8-D865-6D04-1EE8-1997F8DB955F}"/>
              </a:ext>
            </a:extLst>
          </p:cNvPr>
          <p:cNvSpPr txBox="1">
            <a:spLocks/>
          </p:cNvSpPr>
          <p:nvPr/>
        </p:nvSpPr>
        <p:spPr>
          <a:xfrm>
            <a:off x="8210746" y="2271860"/>
            <a:ext cx="3538193" cy="32239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Tx/>
            </a:pPr>
            <a:r>
              <a:rPr lang="en-US" dirty="0"/>
              <a:t>Webinars every second Thursday of the month</a:t>
            </a:r>
          </a:p>
          <a:p>
            <a:pPr lvl="1">
              <a:buClrTx/>
            </a:pPr>
            <a:r>
              <a:rPr lang="en-US" dirty="0"/>
              <a:t>Monthly 1:1 calls with Serve WA</a:t>
            </a:r>
          </a:p>
          <a:p>
            <a:pPr lvl="1">
              <a:buClrTx/>
            </a:pPr>
            <a:r>
              <a:rPr lang="en-US" dirty="0"/>
              <a:t>Quarterly deliverables</a:t>
            </a:r>
          </a:p>
          <a:p>
            <a:pPr lvl="1">
              <a:buClrTx/>
            </a:pPr>
            <a:endParaRPr lang="en-US" dirty="0"/>
          </a:p>
          <a:p>
            <a:pPr marL="411480" lvl="1" indent="0">
              <a:buClrTx/>
              <a:buFont typeface="Arial" panose="020B0604020202020204" pitchFamily="34" charset="0"/>
              <a:buNone/>
            </a:pPr>
            <a:endParaRPr lang="en-US" dirty="0"/>
          </a:p>
        </p:txBody>
      </p:sp>
    </p:spTree>
    <p:extLst>
      <p:ext uri="{BB962C8B-B14F-4D97-AF65-F5344CB8AC3E}">
        <p14:creationId xmlns:p14="http://schemas.microsoft.com/office/powerpoint/2010/main" val="97686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48646-96F3-92AE-E971-C3CFE80472D6}"/>
              </a:ext>
            </a:extLst>
          </p:cNvPr>
          <p:cNvSpPr>
            <a:spLocks noGrp="1"/>
          </p:cNvSpPr>
          <p:nvPr>
            <p:ph type="title"/>
          </p:nvPr>
        </p:nvSpPr>
        <p:spPr>
          <a:xfrm>
            <a:off x="65988" y="122990"/>
            <a:ext cx="12126012" cy="1325563"/>
          </a:xfrm>
        </p:spPr>
        <p:txBody>
          <a:bodyPr>
            <a:normAutofit/>
          </a:bodyPr>
          <a:lstStyle/>
          <a:p>
            <a:pPr algn="ctr"/>
            <a:r>
              <a:rPr lang="en-US" sz="4000" dirty="0"/>
              <a:t>Homework, Considerations, and Deliverables</a:t>
            </a:r>
          </a:p>
        </p:txBody>
      </p:sp>
      <p:sp>
        <p:nvSpPr>
          <p:cNvPr id="3" name="Content Placeholder 2">
            <a:extLst>
              <a:ext uri="{FF2B5EF4-FFF2-40B4-BE49-F238E27FC236}">
                <a16:creationId xmlns:a16="http://schemas.microsoft.com/office/drawing/2014/main" id="{163BBD84-E510-AF2E-844B-D8F1DCF25BD2}"/>
              </a:ext>
            </a:extLst>
          </p:cNvPr>
          <p:cNvSpPr>
            <a:spLocks noGrp="1"/>
          </p:cNvSpPr>
          <p:nvPr>
            <p:ph idx="1"/>
          </p:nvPr>
        </p:nvSpPr>
        <p:spPr>
          <a:xfrm>
            <a:off x="272591" y="1448552"/>
            <a:ext cx="3941189" cy="4207529"/>
          </a:xfrm>
        </p:spPr>
        <p:txBody>
          <a:bodyPr>
            <a:normAutofit fontScale="92500" lnSpcReduction="10000"/>
          </a:bodyPr>
          <a:lstStyle/>
          <a:p>
            <a:pPr>
              <a:spcAft>
                <a:spcPts val="1200"/>
              </a:spcAft>
            </a:pPr>
            <a:r>
              <a:rPr lang="en-US" b="1" dirty="0"/>
              <a:t>Homework</a:t>
            </a:r>
            <a:r>
              <a:rPr lang="en-US" dirty="0"/>
              <a:t> every month to work on to build the foundation of an AmeriCorps program</a:t>
            </a:r>
          </a:p>
          <a:p>
            <a:pPr>
              <a:spcAft>
                <a:spcPts val="1200"/>
              </a:spcAft>
            </a:pPr>
            <a:r>
              <a:rPr lang="en-US" b="1" dirty="0"/>
              <a:t>Questions to consider </a:t>
            </a:r>
            <a:r>
              <a:rPr lang="en-US" dirty="0"/>
              <a:t>every quarter to help think through key elements</a:t>
            </a:r>
          </a:p>
          <a:p>
            <a:pPr>
              <a:spcAft>
                <a:spcPts val="1200"/>
              </a:spcAft>
            </a:pPr>
            <a:r>
              <a:rPr lang="en-US" b="1" u="sng" dirty="0"/>
              <a:t>Deliverables</a:t>
            </a:r>
            <a:r>
              <a:rPr lang="en-US" dirty="0"/>
              <a:t> every quarter required items for operational programs</a:t>
            </a:r>
          </a:p>
        </p:txBody>
      </p:sp>
      <p:pic>
        <p:nvPicPr>
          <p:cNvPr id="5" name="Picture 4">
            <a:extLst>
              <a:ext uri="{FF2B5EF4-FFF2-40B4-BE49-F238E27FC236}">
                <a16:creationId xmlns:a16="http://schemas.microsoft.com/office/drawing/2014/main" id="{32529CCF-1EEB-AE2D-D397-2FF59EC94B9A}"/>
              </a:ext>
            </a:extLst>
          </p:cNvPr>
          <p:cNvPicPr>
            <a:picLocks noChangeAspect="1"/>
          </p:cNvPicPr>
          <p:nvPr/>
        </p:nvPicPr>
        <p:blipFill>
          <a:blip r:embed="rId3"/>
          <a:stretch>
            <a:fillRect/>
          </a:stretch>
        </p:blipFill>
        <p:spPr>
          <a:xfrm>
            <a:off x="4213781" y="1448552"/>
            <a:ext cx="7978219" cy="5272752"/>
          </a:xfrm>
          <a:prstGeom prst="rect">
            <a:avLst/>
          </a:prstGeom>
        </p:spPr>
      </p:pic>
    </p:spTree>
    <p:extLst>
      <p:ext uri="{BB962C8B-B14F-4D97-AF65-F5344CB8AC3E}">
        <p14:creationId xmlns:p14="http://schemas.microsoft.com/office/powerpoint/2010/main" val="2096062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D8D3-C21E-2024-9DA6-48366BDE0314}"/>
              </a:ext>
            </a:extLst>
          </p:cNvPr>
          <p:cNvSpPr>
            <a:spLocks noGrp="1"/>
          </p:cNvSpPr>
          <p:nvPr>
            <p:ph type="title"/>
          </p:nvPr>
        </p:nvSpPr>
        <p:spPr/>
        <p:txBody>
          <a:bodyPr/>
          <a:lstStyle/>
          <a:p>
            <a:pPr algn="ctr"/>
            <a:r>
              <a:rPr lang="en-US" dirty="0"/>
              <a:t>Let’s Talk FISCAL Grants Management</a:t>
            </a:r>
          </a:p>
        </p:txBody>
      </p:sp>
      <p:pic>
        <p:nvPicPr>
          <p:cNvPr id="8194" name="Picture 2" descr="fiscal policy and federal budget powerpoint - Clip Art Library">
            <a:extLst>
              <a:ext uri="{FF2B5EF4-FFF2-40B4-BE49-F238E27FC236}">
                <a16:creationId xmlns:a16="http://schemas.microsoft.com/office/drawing/2014/main" id="{613B2934-2535-9BDC-555E-BC54881AD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752" y="1690688"/>
            <a:ext cx="2738807" cy="33375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ree balanced budgets, Download Free balanced budgets png images ...">
            <a:extLst>
              <a:ext uri="{FF2B5EF4-FFF2-40B4-BE49-F238E27FC236}">
                <a16:creationId xmlns:a16="http://schemas.microsoft.com/office/drawing/2014/main" id="{7F6F1465-7121-EADF-89A1-3B8C47F93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4363" y="1690688"/>
            <a:ext cx="5007885" cy="33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486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a:t>
            </a:r>
          </a:p>
        </p:txBody>
      </p:sp>
      <p:sp>
        <p:nvSpPr>
          <p:cNvPr id="3" name="Content Placeholder 2"/>
          <p:cNvSpPr>
            <a:spLocks noGrp="1"/>
          </p:cNvSpPr>
          <p:nvPr>
            <p:ph idx="1"/>
          </p:nvPr>
        </p:nvSpPr>
        <p:spPr>
          <a:xfrm>
            <a:off x="520117" y="1600200"/>
            <a:ext cx="10914077" cy="3986868"/>
          </a:xfrm>
        </p:spPr>
        <p:txBody>
          <a:bodyPr>
            <a:normAutofit fontScale="92500" lnSpcReduction="10000"/>
          </a:bodyPr>
          <a:lstStyle/>
          <a:p>
            <a:pPr marL="114300" indent="0">
              <a:buNone/>
            </a:pPr>
            <a:r>
              <a:rPr lang="en-US" dirty="0"/>
              <a:t>Serve WA Online Subgrantee Resources</a:t>
            </a:r>
          </a:p>
          <a:p>
            <a:r>
              <a:rPr lang="en-US" dirty="0">
                <a:solidFill>
                  <a:schemeClr val="accent1">
                    <a:lumMod val="75000"/>
                  </a:schemeClr>
                </a:solidFill>
                <a:hlinkClick r:id="rId3">
                  <a:extLst>
                    <a:ext uri="{A12FA001-AC4F-418D-AE19-62706E023703}">
                      <ahyp:hlinkClr xmlns:ahyp="http://schemas.microsoft.com/office/drawing/2018/hyperlinkcolor" val="tx"/>
                    </a:ext>
                  </a:extLst>
                </a:hlinkClick>
              </a:rPr>
              <a:t>Planning Grantees Meeting Materials</a:t>
            </a:r>
            <a:endParaRPr lang="en-US" dirty="0">
              <a:solidFill>
                <a:schemeClr val="accent1">
                  <a:lumMod val="75000"/>
                </a:schemeClr>
              </a:solidFill>
              <a:hlinkClick r:id="" action="ppaction://noaction">
                <a:extLst>
                  <a:ext uri="{A12FA001-AC4F-418D-AE19-62706E023703}">
                    <ahyp:hlinkClr xmlns:ahyp="http://schemas.microsoft.com/office/drawing/2018/hyperlinkcolor" val="tx"/>
                  </a:ext>
                </a:extLst>
              </a:hlinkClick>
            </a:endParaRPr>
          </a:p>
          <a:p>
            <a:r>
              <a:rPr lang="en-US" dirty="0">
                <a:solidFill>
                  <a:schemeClr val="accent1">
                    <a:lumMod val="75000"/>
                  </a:schemeClr>
                </a:solidFill>
                <a:hlinkClick r:id="" action="ppaction://noaction">
                  <a:extLst>
                    <a:ext uri="{A12FA001-AC4F-418D-AE19-62706E023703}">
                      <ahyp:hlinkClr xmlns:ahyp="http://schemas.microsoft.com/office/drawing/2018/hyperlinkcolor" val="tx"/>
                    </a:ext>
                  </a:extLst>
                </a:hlinkClick>
              </a:rPr>
              <a:t>Additional Resources</a:t>
            </a:r>
            <a:r>
              <a:rPr lang="en-US" dirty="0">
                <a:solidFill>
                  <a:schemeClr val="accent1">
                    <a:lumMod val="75000"/>
                  </a:schemeClr>
                </a:solidFill>
              </a:rPr>
              <a:t> </a:t>
            </a:r>
            <a:r>
              <a:rPr lang="en-US" dirty="0"/>
              <a:t>(PG Terms &amp; Conditions)</a:t>
            </a:r>
            <a:endParaRPr lang="en-US" dirty="0">
              <a:solidFill>
                <a:srgbClr val="FFFFFF"/>
              </a:solidFill>
              <a:hlinkClick r:id="" action="ppaction://noaction">
                <a:extLst>
                  <a:ext uri="{A12FA001-AC4F-418D-AE19-62706E023703}">
                    <ahyp:hlinkClr xmlns:ahyp="http://schemas.microsoft.com/office/drawing/2018/hyperlinkcolor" val="tx"/>
                  </a:ext>
                </a:extLst>
              </a:hlinkClick>
            </a:endParaRPr>
          </a:p>
          <a:p>
            <a:r>
              <a:rPr lang="en-US" dirty="0">
                <a:solidFill>
                  <a:schemeClr val="accent1">
                    <a:lumMod val="75000"/>
                  </a:schemeClr>
                </a:solidFill>
                <a:hlinkClick r:id="" action="ppaction://noaction">
                  <a:extLst>
                    <a:ext uri="{A12FA001-AC4F-418D-AE19-62706E023703}">
                      <ahyp:hlinkClr xmlns:ahyp="http://schemas.microsoft.com/office/drawing/2018/hyperlinkcolor" val="tx"/>
                    </a:ext>
                  </a:extLst>
                </a:hlinkClick>
              </a:rPr>
              <a:t>AmeriCorps Program Handbook</a:t>
            </a:r>
            <a:endParaRPr lang="en-US" dirty="0">
              <a:solidFill>
                <a:schemeClr val="accent1">
                  <a:lumMod val="75000"/>
                </a:schemeClr>
              </a:solidFill>
            </a:endParaRPr>
          </a:p>
          <a:p>
            <a:endParaRPr lang="en-US" dirty="0">
              <a:solidFill>
                <a:schemeClr val="accent1">
                  <a:lumMod val="75000"/>
                </a:schemeClr>
              </a:solidFill>
            </a:endParaRPr>
          </a:p>
          <a:p>
            <a:r>
              <a:rPr lang="en-US" dirty="0" err="1">
                <a:solidFill>
                  <a:schemeClr val="accent1">
                    <a:lumMod val="75000"/>
                  </a:schemeClr>
                </a:solidFill>
                <a:hlinkClick r:id="rId4">
                  <a:extLst>
                    <a:ext uri="{A12FA001-AC4F-418D-AE19-62706E023703}">
                      <ahyp:hlinkClr xmlns:ahyp="http://schemas.microsoft.com/office/drawing/2018/hyperlinkcolor" val="tx"/>
                    </a:ext>
                  </a:extLst>
                </a:hlinkClick>
              </a:rPr>
              <a:t>eCFR</a:t>
            </a:r>
            <a:r>
              <a:rPr lang="en-US" dirty="0">
                <a:solidFill>
                  <a:schemeClr val="accent1">
                    <a:lumMod val="75000"/>
                  </a:schemeClr>
                </a:solidFill>
                <a:hlinkClick r:id="rId4">
                  <a:extLst>
                    <a:ext uri="{A12FA001-AC4F-418D-AE19-62706E023703}">
                      <ahyp:hlinkClr xmlns:ahyp="http://schemas.microsoft.com/office/drawing/2018/hyperlinkcolor" val="tx"/>
                    </a:ext>
                  </a:extLst>
                </a:hlinkClick>
              </a:rPr>
              <a:t> :: 2 CFR Part 20</a:t>
            </a:r>
            <a:r>
              <a:rPr lang="en-US" dirty="0">
                <a:solidFill>
                  <a:schemeClr val="accent1">
                    <a:lumMod val="75000"/>
                  </a:schemeClr>
                </a:solidFill>
                <a:hlinkClick r:id="rId5">
                  <a:extLst>
                    <a:ext uri="{A12FA001-AC4F-418D-AE19-62706E023703}">
                      <ahyp:hlinkClr xmlns:ahyp="http://schemas.microsoft.com/office/drawing/2018/hyperlinkcolor" val="tx"/>
                    </a:ext>
                  </a:extLst>
                </a:hlinkClick>
              </a:rPr>
              <a:t>0</a:t>
            </a:r>
            <a:r>
              <a:rPr lang="en-US" dirty="0">
                <a:solidFill>
                  <a:schemeClr val="accent1">
                    <a:lumMod val="75000"/>
                  </a:schemeClr>
                </a:solidFill>
                <a:hlinkClick r:id="rId6">
                  <a:extLst>
                    <a:ext uri="{A12FA001-AC4F-418D-AE19-62706E023703}">
                      <ahyp:hlinkClr xmlns:ahyp="http://schemas.microsoft.com/office/drawing/2018/hyperlinkcolor" val="tx"/>
                    </a:ext>
                  </a:extLst>
                </a:hlinkClick>
              </a:rPr>
              <a:t> -- Uniform Administrative Requirements, Cost Principles, and Audit Requirements for Federal Awards</a:t>
            </a:r>
            <a:endParaRPr lang="en-US" dirty="0">
              <a:solidFill>
                <a:schemeClr val="accent1">
                  <a:lumMod val="75000"/>
                </a:schemeClr>
              </a:solidFill>
            </a:endParaRPr>
          </a:p>
          <a:p>
            <a:endParaRPr lang="en-US" dirty="0"/>
          </a:p>
          <a:p>
            <a:r>
              <a:rPr lang="en-US" u="sng" dirty="0">
                <a:solidFill>
                  <a:srgbClr val="FF0000"/>
                </a:solidFill>
              </a:rPr>
              <a:t>Fiscal Workbooks to be provided once contracts are complete</a:t>
            </a:r>
          </a:p>
          <a:p>
            <a:pPr lvl="1"/>
            <a:endParaRPr lang="en-US" dirty="0"/>
          </a:p>
        </p:txBody>
      </p:sp>
    </p:spTree>
    <p:extLst>
      <p:ext uri="{BB962C8B-B14F-4D97-AF65-F5344CB8AC3E}">
        <p14:creationId xmlns:p14="http://schemas.microsoft.com/office/powerpoint/2010/main" val="2732711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04739" y="1417638"/>
            <a:ext cx="5115886" cy="4119096"/>
          </a:xfrm>
        </p:spPr>
        <p:txBody>
          <a:bodyPr>
            <a:normAutofit/>
          </a:bodyPr>
          <a:lstStyle/>
          <a:p>
            <a:r>
              <a:rPr lang="en-US" dirty="0"/>
              <a:t>Federal share/grantee share</a:t>
            </a:r>
          </a:p>
          <a:p>
            <a:r>
              <a:rPr lang="en-US" dirty="0"/>
              <a:t>Line items (Category headings)</a:t>
            </a:r>
          </a:p>
          <a:p>
            <a:r>
              <a:rPr lang="en-US" dirty="0"/>
              <a:t>Budget Modifications and the 10% rule</a:t>
            </a:r>
          </a:p>
          <a:p>
            <a:pPr lvl="1"/>
            <a:r>
              <a:rPr lang="en-US" dirty="0"/>
              <a:t>Planning Grant Special Terms and Conditions IV</a:t>
            </a:r>
          </a:p>
          <a:p>
            <a:pPr marL="411480" lvl="1" indent="0">
              <a:buNone/>
            </a:pPr>
            <a:endParaRPr lang="en-US" dirty="0"/>
          </a:p>
        </p:txBody>
      </p:sp>
      <p:sp>
        <p:nvSpPr>
          <p:cNvPr id="7" name="Title 6">
            <a:extLst>
              <a:ext uri="{FF2B5EF4-FFF2-40B4-BE49-F238E27FC236}">
                <a16:creationId xmlns:a16="http://schemas.microsoft.com/office/drawing/2014/main" id="{AF6707A4-EDD1-4E39-88B8-61D27F5560EA}"/>
              </a:ext>
            </a:extLst>
          </p:cNvPr>
          <p:cNvSpPr>
            <a:spLocks noGrp="1"/>
          </p:cNvSpPr>
          <p:nvPr>
            <p:ph type="title"/>
          </p:nvPr>
        </p:nvSpPr>
        <p:spPr/>
        <p:txBody>
          <a:bodyPr/>
          <a:lstStyle/>
          <a:p>
            <a:r>
              <a:rPr lang="en-US" dirty="0"/>
              <a:t>Budget &amp; Budget Narrative </a:t>
            </a:r>
            <a:r>
              <a:rPr lang="en-US" sz="2400" dirty="0" err="1"/>
              <a:t>eGrants</a:t>
            </a:r>
            <a:endParaRPr lang="en-US" sz="2400" dirty="0"/>
          </a:p>
        </p:txBody>
      </p:sp>
      <p:pic>
        <p:nvPicPr>
          <p:cNvPr id="3" name="Picture 2" descr="Table&#10;&#10;Description automatically generated">
            <a:extLst>
              <a:ext uri="{FF2B5EF4-FFF2-40B4-BE49-F238E27FC236}">
                <a16:creationId xmlns:a16="http://schemas.microsoft.com/office/drawing/2014/main" id="{DCF263E1-B35E-4BA8-9405-CAECE56DD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783" y="1417638"/>
            <a:ext cx="5512904" cy="3981960"/>
          </a:xfrm>
          <a:prstGeom prst="rect">
            <a:avLst/>
          </a:prstGeom>
        </p:spPr>
      </p:pic>
    </p:spTree>
    <p:extLst>
      <p:ext uri="{BB962C8B-B14F-4D97-AF65-F5344CB8AC3E}">
        <p14:creationId xmlns:p14="http://schemas.microsoft.com/office/powerpoint/2010/main" val="1616483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1722" y="762000"/>
            <a:ext cx="5987048" cy="5334000"/>
          </a:xfrm>
        </p:spPr>
        <p:txBody>
          <a:bodyPr>
            <a:normAutofit/>
          </a:bodyPr>
          <a:lstStyle/>
          <a:p>
            <a:pPr lvl="1"/>
            <a:r>
              <a:rPr lang="en-US" dirty="0"/>
              <a:t>Everything reported in the PER should be verifiable with the General Ledger (GL) and documentation (receipts, </a:t>
            </a:r>
            <a:r>
              <a:rPr lang="en-US" dirty="0" err="1"/>
              <a:t>etc</a:t>
            </a:r>
            <a:r>
              <a:rPr lang="en-US" dirty="0"/>
              <a:t>)</a:t>
            </a:r>
          </a:p>
          <a:p>
            <a:pPr lvl="1"/>
            <a:r>
              <a:rPr lang="en-US" dirty="0"/>
              <a:t>We reimburse actual costs incurred, not speculative or estimated costs so that is what you should report to us</a:t>
            </a:r>
          </a:p>
          <a:p>
            <a:pPr lvl="1"/>
            <a:r>
              <a:rPr lang="en-US" dirty="0"/>
              <a:t>No AmeriCorps grant funds (including match) should appear as match on any other grant</a:t>
            </a:r>
          </a:p>
          <a:p>
            <a:pPr lvl="1"/>
            <a:r>
              <a:rPr lang="en-US" dirty="0"/>
              <a:t>All grant funds should be indexed and segregated clearly in itemized GL-no comingling</a:t>
            </a:r>
          </a:p>
          <a:p>
            <a:pPr marL="411480" lvl="1" indent="0">
              <a:buNone/>
            </a:pPr>
            <a:endParaRPr lang="en-US" dirty="0"/>
          </a:p>
        </p:txBody>
      </p:sp>
      <p:sp>
        <p:nvSpPr>
          <p:cNvPr id="7" name="Title 6">
            <a:extLst>
              <a:ext uri="{FF2B5EF4-FFF2-40B4-BE49-F238E27FC236}">
                <a16:creationId xmlns:a16="http://schemas.microsoft.com/office/drawing/2014/main" id="{AF6707A4-EDD1-4E39-88B8-61D27F5560EA}"/>
              </a:ext>
            </a:extLst>
          </p:cNvPr>
          <p:cNvSpPr>
            <a:spLocks noGrp="1"/>
          </p:cNvSpPr>
          <p:nvPr>
            <p:ph type="title"/>
          </p:nvPr>
        </p:nvSpPr>
        <p:spPr>
          <a:xfrm>
            <a:off x="653643" y="1"/>
            <a:ext cx="10515600" cy="761999"/>
          </a:xfrm>
        </p:spPr>
        <p:txBody>
          <a:bodyPr/>
          <a:lstStyle/>
          <a:p>
            <a:r>
              <a:rPr lang="en-US" dirty="0"/>
              <a:t>Financial Management </a:t>
            </a:r>
            <a:r>
              <a:rPr lang="en-US" sz="2400" dirty="0"/>
              <a:t>2 CFR 200.302</a:t>
            </a:r>
          </a:p>
        </p:txBody>
      </p:sp>
      <p:pic>
        <p:nvPicPr>
          <p:cNvPr id="8" name="Picture 7">
            <a:extLst>
              <a:ext uri="{FF2B5EF4-FFF2-40B4-BE49-F238E27FC236}">
                <a16:creationId xmlns:a16="http://schemas.microsoft.com/office/drawing/2014/main" id="{69E4F6C7-2A92-4EF4-A805-9932549D1720}"/>
              </a:ext>
            </a:extLst>
          </p:cNvPr>
          <p:cNvPicPr>
            <a:picLocks noChangeAspect="1"/>
          </p:cNvPicPr>
          <p:nvPr/>
        </p:nvPicPr>
        <p:blipFill>
          <a:blip r:embed="rId3"/>
          <a:stretch>
            <a:fillRect/>
          </a:stretch>
        </p:blipFill>
        <p:spPr>
          <a:xfrm>
            <a:off x="5985784" y="991500"/>
            <a:ext cx="5979817" cy="3261718"/>
          </a:xfrm>
          <a:prstGeom prst="rect">
            <a:avLst/>
          </a:prstGeom>
          <a:solidFill>
            <a:srgbClr val="C0C0C0"/>
          </a:solidFill>
        </p:spPr>
      </p:pic>
    </p:spTree>
    <p:extLst>
      <p:ext uri="{BB962C8B-B14F-4D97-AF65-F5344CB8AC3E}">
        <p14:creationId xmlns:p14="http://schemas.microsoft.com/office/powerpoint/2010/main" val="2032163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38231" y="1905000"/>
            <a:ext cx="5376685" cy="3774347"/>
          </a:xfrm>
        </p:spPr>
        <p:txBody>
          <a:bodyPr>
            <a:normAutofit fontScale="92500" lnSpcReduction="20000"/>
          </a:bodyPr>
          <a:lstStyle/>
          <a:p>
            <a:pPr lvl="1"/>
            <a:r>
              <a:rPr lang="en-US" dirty="0"/>
              <a:t>Staff timesheets should show ALL hours worked</a:t>
            </a:r>
          </a:p>
          <a:p>
            <a:pPr lvl="2"/>
            <a:r>
              <a:rPr lang="en-US" dirty="0"/>
              <a:t>Distinguish between grant and </a:t>
            </a:r>
            <a:r>
              <a:rPr lang="en-US" dirty="0" err="1"/>
              <a:t>nongrant</a:t>
            </a:r>
            <a:r>
              <a:rPr lang="en-US" dirty="0"/>
              <a:t> hours</a:t>
            </a:r>
          </a:p>
          <a:p>
            <a:pPr lvl="2"/>
            <a:r>
              <a:rPr lang="en-US" dirty="0"/>
              <a:t>Among grant hours, an allocation between grantee share and federal share that accords with PER should be recorded</a:t>
            </a:r>
          </a:p>
          <a:p>
            <a:pPr lvl="2"/>
            <a:r>
              <a:rPr lang="en-US" dirty="0"/>
              <a:t>Allocate based on ALL hours--30 hours is 75% of a 40 hour week, but 60% of a 50 hour week</a:t>
            </a:r>
          </a:p>
          <a:p>
            <a:pPr lvl="1"/>
            <a:r>
              <a:rPr lang="en-US" dirty="0"/>
              <a:t>Verified by employee and supervisor</a:t>
            </a:r>
          </a:p>
          <a:p>
            <a:pPr lvl="1"/>
            <a:r>
              <a:rPr lang="en-US" dirty="0"/>
              <a:t>Best practice is to invoice for reimbursement of payments PAID during reporting period</a:t>
            </a:r>
          </a:p>
        </p:txBody>
      </p:sp>
      <p:sp>
        <p:nvSpPr>
          <p:cNvPr id="7" name="Title 6">
            <a:extLst>
              <a:ext uri="{FF2B5EF4-FFF2-40B4-BE49-F238E27FC236}">
                <a16:creationId xmlns:a16="http://schemas.microsoft.com/office/drawing/2014/main" id="{AF6707A4-EDD1-4E39-88B8-61D27F5560EA}"/>
              </a:ext>
            </a:extLst>
          </p:cNvPr>
          <p:cNvSpPr>
            <a:spLocks noGrp="1"/>
          </p:cNvSpPr>
          <p:nvPr>
            <p:ph type="title"/>
          </p:nvPr>
        </p:nvSpPr>
        <p:spPr>
          <a:xfrm>
            <a:off x="897622" y="274638"/>
            <a:ext cx="8703578" cy="1630362"/>
          </a:xfrm>
        </p:spPr>
        <p:txBody>
          <a:bodyPr/>
          <a:lstStyle/>
          <a:p>
            <a:r>
              <a:rPr lang="en-US" dirty="0"/>
              <a:t>Timekeeping </a:t>
            </a:r>
            <a:br>
              <a:rPr lang="en-US" dirty="0"/>
            </a:br>
            <a:r>
              <a:rPr lang="en-US" sz="1800" dirty="0"/>
              <a:t>2 CFR 200.430</a:t>
            </a:r>
            <a:br>
              <a:rPr lang="en-US" sz="1800" dirty="0"/>
            </a:br>
            <a:r>
              <a:rPr lang="en-US" sz="1800" dirty="0"/>
              <a:t>Planning Grant ST&amp;C II B</a:t>
            </a:r>
          </a:p>
        </p:txBody>
      </p:sp>
      <p:pic>
        <p:nvPicPr>
          <p:cNvPr id="3" name="Picture 2" descr="A picture containing application&#10;&#10;Description automatically generated">
            <a:extLst>
              <a:ext uri="{FF2B5EF4-FFF2-40B4-BE49-F238E27FC236}">
                <a16:creationId xmlns:a16="http://schemas.microsoft.com/office/drawing/2014/main" id="{45DA48CE-86B2-4CB7-B1B0-E50DF7C0DF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468" y="152400"/>
            <a:ext cx="3706180" cy="6705600"/>
          </a:xfrm>
          <a:prstGeom prst="rect">
            <a:avLst/>
          </a:prstGeom>
        </p:spPr>
      </p:pic>
    </p:spTree>
    <p:extLst>
      <p:ext uri="{BB962C8B-B14F-4D97-AF65-F5344CB8AC3E}">
        <p14:creationId xmlns:p14="http://schemas.microsoft.com/office/powerpoint/2010/main" val="428823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Acceptable Match </a:t>
            </a:r>
            <a:r>
              <a:rPr lang="en-US" sz="2800" dirty="0"/>
              <a:t>2 CFR 200.306</a:t>
            </a:r>
          </a:p>
        </p:txBody>
      </p:sp>
      <p:sp>
        <p:nvSpPr>
          <p:cNvPr id="6" name="Content Placeholder 5"/>
          <p:cNvSpPr>
            <a:spLocks noGrp="1"/>
          </p:cNvSpPr>
          <p:nvPr>
            <p:ph idx="1"/>
          </p:nvPr>
        </p:nvSpPr>
        <p:spPr>
          <a:xfrm>
            <a:off x="318782" y="1417638"/>
            <a:ext cx="11350304" cy="4068762"/>
          </a:xfrm>
        </p:spPr>
        <p:txBody>
          <a:bodyPr>
            <a:normAutofit fontScale="92500" lnSpcReduction="20000"/>
          </a:bodyPr>
          <a:lstStyle/>
          <a:p>
            <a:pPr marL="114300" indent="0">
              <a:buNone/>
            </a:pPr>
            <a:r>
              <a:rPr lang="en-US" b="1" dirty="0"/>
              <a:t>Cash &amp; In-kind contributions are accepted as part of the grantee share/match when </a:t>
            </a:r>
            <a:r>
              <a:rPr lang="en-US" b="1" u="sng" dirty="0"/>
              <a:t>ALL</a:t>
            </a:r>
            <a:r>
              <a:rPr lang="en-US" b="1" dirty="0"/>
              <a:t> the following are met:</a:t>
            </a:r>
          </a:p>
          <a:p>
            <a:r>
              <a:rPr lang="en-US" dirty="0"/>
              <a:t>Are </a:t>
            </a:r>
            <a:r>
              <a:rPr lang="en-US" u="sng" dirty="0"/>
              <a:t>verifiable</a:t>
            </a:r>
            <a:r>
              <a:rPr lang="en-US" dirty="0"/>
              <a:t> from your organization’s records</a:t>
            </a:r>
          </a:p>
          <a:p>
            <a:r>
              <a:rPr lang="en-US" dirty="0"/>
              <a:t>Are not included as contributions for any other Federal award</a:t>
            </a:r>
          </a:p>
          <a:p>
            <a:r>
              <a:rPr lang="en-US" dirty="0"/>
              <a:t>Are </a:t>
            </a:r>
            <a:r>
              <a:rPr lang="en-US" u="sng" dirty="0"/>
              <a:t>necessary and reasonable </a:t>
            </a:r>
            <a:r>
              <a:rPr lang="en-US" dirty="0"/>
              <a:t>for accomplishment of project or program objectives</a:t>
            </a:r>
          </a:p>
          <a:p>
            <a:r>
              <a:rPr lang="en-US" dirty="0"/>
              <a:t>Are </a:t>
            </a:r>
            <a:r>
              <a:rPr lang="en-US" u="sng" dirty="0"/>
              <a:t>allowable</a:t>
            </a:r>
            <a:r>
              <a:rPr lang="en-US" dirty="0"/>
              <a:t> under Subpart E-Cost Principles</a:t>
            </a:r>
          </a:p>
          <a:p>
            <a:r>
              <a:rPr lang="en-US" dirty="0"/>
              <a:t>Are </a:t>
            </a:r>
            <a:r>
              <a:rPr lang="en-US" u="sng" dirty="0"/>
              <a:t>not</a:t>
            </a:r>
            <a:r>
              <a:rPr lang="en-US" dirty="0"/>
              <a:t> paid by the Federal Government under another award, except where authorized </a:t>
            </a:r>
          </a:p>
          <a:p>
            <a:r>
              <a:rPr lang="en-US" dirty="0"/>
              <a:t>Are provided for in the </a:t>
            </a:r>
            <a:r>
              <a:rPr lang="en-US" u="sng" dirty="0"/>
              <a:t>approved budget </a:t>
            </a:r>
          </a:p>
          <a:p>
            <a:r>
              <a:rPr lang="en-US" dirty="0"/>
              <a:t>Conform to other </a:t>
            </a:r>
            <a:r>
              <a:rPr lang="en-US" u="sng" dirty="0"/>
              <a:t>provisions of the Omni Circular</a:t>
            </a:r>
            <a:r>
              <a:rPr lang="en-US" dirty="0"/>
              <a:t> (Uniform Guidance)</a:t>
            </a:r>
          </a:p>
        </p:txBody>
      </p:sp>
    </p:spTree>
    <p:extLst>
      <p:ext uri="{BB962C8B-B14F-4D97-AF65-F5344CB8AC3E}">
        <p14:creationId xmlns:p14="http://schemas.microsoft.com/office/powerpoint/2010/main" val="233383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FF844-4F16-54AD-6D6C-FA3A8BB75C15}"/>
              </a:ext>
            </a:extLst>
          </p:cNvPr>
          <p:cNvSpPr>
            <a:spLocks noGrp="1"/>
          </p:cNvSpPr>
          <p:nvPr>
            <p:ph type="title"/>
          </p:nvPr>
        </p:nvSpPr>
        <p:spPr>
          <a:xfrm>
            <a:off x="838200" y="365125"/>
            <a:ext cx="10515600" cy="2092325"/>
          </a:xfrm>
        </p:spPr>
        <p:txBody>
          <a:bodyPr>
            <a:normAutofit/>
          </a:bodyPr>
          <a:lstStyle/>
          <a:p>
            <a:pPr algn="ctr"/>
            <a:r>
              <a:rPr lang="en-US" sz="9600" i="1" dirty="0">
                <a:solidFill>
                  <a:schemeClr val="tx2"/>
                </a:solidFill>
              </a:rPr>
              <a:t>WELCOME</a:t>
            </a:r>
            <a:br>
              <a:rPr lang="en-US" sz="1800" dirty="0"/>
            </a:br>
            <a:endParaRPr lang="en-US" dirty="0"/>
          </a:p>
        </p:txBody>
      </p:sp>
      <p:sp>
        <p:nvSpPr>
          <p:cNvPr id="3" name="Content Placeholder 2">
            <a:extLst>
              <a:ext uri="{FF2B5EF4-FFF2-40B4-BE49-F238E27FC236}">
                <a16:creationId xmlns:a16="http://schemas.microsoft.com/office/drawing/2014/main" id="{11C7A8C2-D77F-C137-CBD1-FC5218C8D9AA}"/>
              </a:ext>
            </a:extLst>
          </p:cNvPr>
          <p:cNvSpPr>
            <a:spLocks noGrp="1"/>
          </p:cNvSpPr>
          <p:nvPr>
            <p:ph idx="1"/>
          </p:nvPr>
        </p:nvSpPr>
        <p:spPr>
          <a:xfrm>
            <a:off x="838200" y="2762249"/>
            <a:ext cx="10515600" cy="2681421"/>
          </a:xfrm>
        </p:spPr>
        <p:txBody>
          <a:bodyPr/>
          <a:lstStyle/>
          <a:p>
            <a:pPr marL="0" indent="0">
              <a:buNone/>
            </a:pPr>
            <a:r>
              <a:rPr lang="en-US" dirty="0"/>
              <a:t>In the chat box let us know: </a:t>
            </a:r>
          </a:p>
          <a:p>
            <a:r>
              <a:rPr lang="en-US" dirty="0"/>
              <a:t>Your Name</a:t>
            </a:r>
          </a:p>
          <a:p>
            <a:r>
              <a:rPr lang="en-US" dirty="0"/>
              <a:t>Your Organization</a:t>
            </a:r>
          </a:p>
          <a:p>
            <a:r>
              <a:rPr lang="en-US" dirty="0"/>
              <a:t>Are you an AmeriCorps Alum?</a:t>
            </a:r>
          </a:p>
        </p:txBody>
      </p:sp>
      <p:pic>
        <p:nvPicPr>
          <p:cNvPr id="5" name="Picture 4" descr="A picture containing vector graphics&#10;&#10;Description automatically generated">
            <a:extLst>
              <a:ext uri="{FF2B5EF4-FFF2-40B4-BE49-F238E27FC236}">
                <a16:creationId xmlns:a16="http://schemas.microsoft.com/office/drawing/2014/main" id="{E83A2F27-2616-BE6E-31AE-B55EE0C5C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1657" y="1774640"/>
            <a:ext cx="2955289" cy="3669030"/>
          </a:xfrm>
          <a:prstGeom prst="rect">
            <a:avLst/>
          </a:prstGeom>
        </p:spPr>
      </p:pic>
    </p:spTree>
    <p:extLst>
      <p:ext uri="{BB962C8B-B14F-4D97-AF65-F5344CB8AC3E}">
        <p14:creationId xmlns:p14="http://schemas.microsoft.com/office/powerpoint/2010/main" val="823345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119" y="274638"/>
            <a:ext cx="8930081" cy="1143000"/>
          </a:xfrm>
        </p:spPr>
        <p:txBody>
          <a:bodyPr>
            <a:normAutofit fontScale="90000"/>
          </a:bodyPr>
          <a:lstStyle/>
          <a:p>
            <a:pPr marL="114300"/>
            <a:r>
              <a:rPr lang="en-US" sz="5400" dirty="0"/>
              <a:t>Invoicing/Drawing Funds</a:t>
            </a:r>
            <a:br>
              <a:rPr lang="en-US" sz="5400" dirty="0"/>
            </a:br>
            <a:br>
              <a:rPr lang="en-US" sz="2000" dirty="0">
                <a:highlight>
                  <a:srgbClr val="FFFF00"/>
                </a:highlight>
              </a:rPr>
            </a:br>
            <a:r>
              <a:rPr lang="en-US" sz="2000" dirty="0"/>
              <a:t>Planning Grant Special Terms and Conditions II E1</a:t>
            </a:r>
            <a:endParaRPr lang="en-US" sz="2800" dirty="0"/>
          </a:p>
        </p:txBody>
      </p:sp>
      <p:sp>
        <p:nvSpPr>
          <p:cNvPr id="6" name="Content Placeholder 5"/>
          <p:cNvSpPr>
            <a:spLocks noGrp="1"/>
          </p:cNvSpPr>
          <p:nvPr>
            <p:ph idx="1"/>
          </p:nvPr>
        </p:nvSpPr>
        <p:spPr>
          <a:xfrm>
            <a:off x="949354" y="1709956"/>
            <a:ext cx="5795395" cy="5075238"/>
          </a:xfrm>
        </p:spPr>
        <p:txBody>
          <a:bodyPr>
            <a:normAutofit/>
          </a:bodyPr>
          <a:lstStyle/>
          <a:p>
            <a:r>
              <a:rPr lang="en-US" dirty="0"/>
              <a:t>Signed A19 invoice form in pdf format (template in workbook)</a:t>
            </a:r>
          </a:p>
          <a:p>
            <a:r>
              <a:rPr lang="en-US" dirty="0"/>
              <a:t>Excel workbook with PERs completed to date </a:t>
            </a:r>
          </a:p>
          <a:p>
            <a:r>
              <a:rPr lang="en-US" dirty="0"/>
              <a:t>Planning Grants provide an itemized GL and staff timesheets</a:t>
            </a:r>
          </a:p>
          <a:p>
            <a:r>
              <a:rPr lang="en-US" dirty="0"/>
              <a:t>Be sure to register as a state vendor</a:t>
            </a:r>
          </a:p>
          <a:p>
            <a:pPr marL="114300" indent="0">
              <a:buNone/>
            </a:pPr>
            <a:endParaRPr lang="en-US" dirty="0"/>
          </a:p>
        </p:txBody>
      </p:sp>
      <p:pic>
        <p:nvPicPr>
          <p:cNvPr id="7" name="Picture 6">
            <a:extLst>
              <a:ext uri="{FF2B5EF4-FFF2-40B4-BE49-F238E27FC236}">
                <a16:creationId xmlns:a16="http://schemas.microsoft.com/office/drawing/2014/main" id="{4BBC0BA6-73A0-44B9-B5C4-D2F63353A049}"/>
              </a:ext>
            </a:extLst>
          </p:cNvPr>
          <p:cNvPicPr>
            <a:picLocks noChangeAspect="1"/>
          </p:cNvPicPr>
          <p:nvPr/>
        </p:nvPicPr>
        <p:blipFill>
          <a:blip r:embed="rId3"/>
          <a:stretch>
            <a:fillRect/>
          </a:stretch>
        </p:blipFill>
        <p:spPr>
          <a:xfrm>
            <a:off x="6744749" y="1503157"/>
            <a:ext cx="4768719" cy="3538626"/>
          </a:xfrm>
          <a:prstGeom prst="rect">
            <a:avLst/>
          </a:prstGeom>
        </p:spPr>
      </p:pic>
    </p:spTree>
    <p:extLst>
      <p:ext uri="{BB962C8B-B14F-4D97-AF65-F5344CB8AC3E}">
        <p14:creationId xmlns:p14="http://schemas.microsoft.com/office/powerpoint/2010/main" val="1240185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 table&#10;&#10;Description automatically generated">
            <a:extLst>
              <a:ext uri="{FF2B5EF4-FFF2-40B4-BE49-F238E27FC236}">
                <a16:creationId xmlns:a16="http://schemas.microsoft.com/office/drawing/2014/main" id="{A967BE81-1E92-4AAF-A4E7-EF625E50F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1" y="0"/>
            <a:ext cx="8160839" cy="6858000"/>
          </a:xfrm>
          <a:prstGeom prst="rect">
            <a:avLst/>
          </a:prstGeom>
        </p:spPr>
      </p:pic>
    </p:spTree>
    <p:extLst>
      <p:ext uri="{BB962C8B-B14F-4D97-AF65-F5344CB8AC3E}">
        <p14:creationId xmlns:p14="http://schemas.microsoft.com/office/powerpoint/2010/main" val="3915068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8C38-1C68-4520-807A-504239F4BD6E}"/>
              </a:ext>
            </a:extLst>
          </p:cNvPr>
          <p:cNvSpPr>
            <a:spLocks noGrp="1"/>
          </p:cNvSpPr>
          <p:nvPr>
            <p:ph type="title"/>
          </p:nvPr>
        </p:nvSpPr>
        <p:spPr/>
        <p:txBody>
          <a:bodyPr/>
          <a:lstStyle/>
          <a:p>
            <a:r>
              <a:rPr lang="en-US" dirty="0"/>
              <a:t>Other Fiscal Reporting</a:t>
            </a:r>
          </a:p>
        </p:txBody>
      </p:sp>
      <p:sp>
        <p:nvSpPr>
          <p:cNvPr id="3" name="Content Placeholder 2">
            <a:extLst>
              <a:ext uri="{FF2B5EF4-FFF2-40B4-BE49-F238E27FC236}">
                <a16:creationId xmlns:a16="http://schemas.microsoft.com/office/drawing/2014/main" id="{FE3DD2FA-8D13-4F7D-8487-D5B704FF4851}"/>
              </a:ext>
            </a:extLst>
          </p:cNvPr>
          <p:cNvSpPr>
            <a:spLocks noGrp="1"/>
          </p:cNvSpPr>
          <p:nvPr>
            <p:ph sz="half" idx="1"/>
          </p:nvPr>
        </p:nvSpPr>
        <p:spPr>
          <a:xfrm>
            <a:off x="838201" y="1690688"/>
            <a:ext cx="5181600" cy="4351338"/>
          </a:xfrm>
        </p:spPr>
        <p:txBody>
          <a:bodyPr>
            <a:normAutofit/>
          </a:bodyPr>
          <a:lstStyle/>
          <a:p>
            <a:r>
              <a:rPr lang="en-US" b="1" dirty="0"/>
              <a:t>Midyear </a:t>
            </a:r>
            <a:r>
              <a:rPr lang="en-US" dirty="0"/>
              <a:t>(April)</a:t>
            </a:r>
          </a:p>
          <a:p>
            <a:pPr lvl="1"/>
            <a:r>
              <a:rPr lang="en-US" dirty="0"/>
              <a:t>Planning Grant Special Terms and Conditions II E3, F</a:t>
            </a:r>
          </a:p>
          <a:p>
            <a:pPr lvl="1"/>
            <a:r>
              <a:rPr lang="en-US" dirty="0"/>
              <a:t>Program Income Report (restricted funding)</a:t>
            </a:r>
          </a:p>
          <a:p>
            <a:pPr lvl="1"/>
            <a:r>
              <a:rPr lang="en-US" dirty="0"/>
              <a:t>Other Federal Funds (used in match)</a:t>
            </a:r>
          </a:p>
          <a:p>
            <a:pPr lvl="1"/>
            <a:r>
              <a:rPr lang="en-US" dirty="0"/>
              <a:t>Unexpended (we may collect unexpended funds report)</a:t>
            </a:r>
          </a:p>
        </p:txBody>
      </p:sp>
      <p:sp>
        <p:nvSpPr>
          <p:cNvPr id="4" name="Content Placeholder 3">
            <a:extLst>
              <a:ext uri="{FF2B5EF4-FFF2-40B4-BE49-F238E27FC236}">
                <a16:creationId xmlns:a16="http://schemas.microsoft.com/office/drawing/2014/main" id="{80D186EC-B1F8-4E31-ACBB-60A537E6F36B}"/>
              </a:ext>
            </a:extLst>
          </p:cNvPr>
          <p:cNvSpPr>
            <a:spLocks noGrp="1"/>
          </p:cNvSpPr>
          <p:nvPr>
            <p:ph sz="half" idx="2"/>
          </p:nvPr>
        </p:nvSpPr>
        <p:spPr>
          <a:xfrm>
            <a:off x="6172201" y="1690688"/>
            <a:ext cx="5181600" cy="4351338"/>
          </a:xfrm>
        </p:spPr>
        <p:txBody>
          <a:bodyPr>
            <a:normAutofit/>
          </a:bodyPr>
          <a:lstStyle/>
          <a:p>
            <a:r>
              <a:rPr lang="en-US" b="1" dirty="0"/>
              <a:t>Final</a:t>
            </a:r>
            <a:r>
              <a:rPr lang="en-US" dirty="0"/>
              <a:t> (Grant Year End)</a:t>
            </a:r>
          </a:p>
          <a:p>
            <a:pPr lvl="1"/>
            <a:r>
              <a:rPr lang="en-US" dirty="0"/>
              <a:t>Closeout (we may collect closeout documents)</a:t>
            </a:r>
          </a:p>
          <a:p>
            <a:pPr marL="411480" lvl="1" indent="0">
              <a:buNone/>
            </a:pPr>
            <a:endParaRPr lang="en-US" dirty="0"/>
          </a:p>
          <a:p>
            <a:pPr marL="411480" lvl="1" indent="0">
              <a:buNone/>
            </a:pPr>
            <a:endParaRPr lang="en-US" dirty="0"/>
          </a:p>
        </p:txBody>
      </p:sp>
    </p:spTree>
    <p:extLst>
      <p:ext uri="{BB962C8B-B14F-4D97-AF65-F5344CB8AC3E}">
        <p14:creationId xmlns:p14="http://schemas.microsoft.com/office/powerpoint/2010/main" val="492459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3074" name="Picture 2" descr="Free Download March Break Clipart Image Pictures, Wallpapers">
            <a:extLst>
              <a:ext uri="{FF2B5EF4-FFF2-40B4-BE49-F238E27FC236}">
                <a16:creationId xmlns:a16="http://schemas.microsoft.com/office/drawing/2014/main" id="{397E040E-90E6-7AAD-4AB3-C62ED8223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158" y="210184"/>
            <a:ext cx="4523422" cy="532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99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AmeriCorps Onion”</a:t>
            </a:r>
          </a:p>
        </p:txBody>
      </p:sp>
      <p:sp>
        <p:nvSpPr>
          <p:cNvPr id="6" name="Oval 5"/>
          <p:cNvSpPr>
            <a:spLocks noChangeArrowheads="1"/>
          </p:cNvSpPr>
          <p:nvPr/>
        </p:nvSpPr>
        <p:spPr bwMode="auto">
          <a:xfrm>
            <a:off x="2971801" y="1454327"/>
            <a:ext cx="5540551" cy="472104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endParaRPr lang="en-US" sz="1728" dirty="0">
              <a:latin typeface="Times New Roman" pitchFamily="18" charset="0"/>
            </a:endParaRPr>
          </a:p>
        </p:txBody>
      </p:sp>
      <p:sp>
        <p:nvSpPr>
          <p:cNvPr id="7" name="Oval 6"/>
          <p:cNvSpPr>
            <a:spLocks noChangeArrowheads="1"/>
          </p:cNvSpPr>
          <p:nvPr/>
        </p:nvSpPr>
        <p:spPr bwMode="auto">
          <a:xfrm>
            <a:off x="3026657" y="2292526"/>
            <a:ext cx="5375981" cy="378459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endParaRPr lang="en-US" sz="1728" dirty="0">
              <a:latin typeface="Times New Roman" pitchFamily="18" charset="0"/>
            </a:endParaRPr>
          </a:p>
        </p:txBody>
      </p:sp>
      <p:sp>
        <p:nvSpPr>
          <p:cNvPr id="8" name="Oval 7"/>
          <p:cNvSpPr>
            <a:spLocks noChangeArrowheads="1"/>
          </p:cNvSpPr>
          <p:nvPr/>
        </p:nvSpPr>
        <p:spPr bwMode="auto">
          <a:xfrm>
            <a:off x="3136370" y="2902126"/>
            <a:ext cx="5101696" cy="305784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endParaRPr lang="en-US" sz="1728" dirty="0">
              <a:latin typeface="Times New Roman" pitchFamily="18" charset="0"/>
            </a:endParaRPr>
          </a:p>
        </p:txBody>
      </p:sp>
      <p:sp>
        <p:nvSpPr>
          <p:cNvPr id="9" name="Oval 8"/>
          <p:cNvSpPr>
            <a:spLocks noChangeArrowheads="1"/>
          </p:cNvSpPr>
          <p:nvPr/>
        </p:nvSpPr>
        <p:spPr bwMode="auto">
          <a:xfrm>
            <a:off x="3246084" y="3359326"/>
            <a:ext cx="4882268" cy="24981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endParaRPr lang="en-US" sz="1728" dirty="0">
              <a:latin typeface="Times New Roman" pitchFamily="18" charset="0"/>
            </a:endParaRPr>
          </a:p>
        </p:txBody>
      </p:sp>
      <p:sp>
        <p:nvSpPr>
          <p:cNvPr id="10" name="Oval 9"/>
          <p:cNvSpPr>
            <a:spLocks noChangeArrowheads="1"/>
          </p:cNvSpPr>
          <p:nvPr/>
        </p:nvSpPr>
        <p:spPr bwMode="auto">
          <a:xfrm>
            <a:off x="3355798" y="3816527"/>
            <a:ext cx="4662840" cy="1938829"/>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endParaRPr lang="en-US" sz="1728" dirty="0">
              <a:latin typeface="Times New Roman" pitchFamily="18" charset="0"/>
            </a:endParaRPr>
          </a:p>
        </p:txBody>
      </p:sp>
      <p:sp>
        <p:nvSpPr>
          <p:cNvPr id="11" name="Oval 10"/>
          <p:cNvSpPr>
            <a:spLocks noChangeArrowheads="1"/>
          </p:cNvSpPr>
          <p:nvPr/>
        </p:nvSpPr>
        <p:spPr bwMode="auto">
          <a:xfrm>
            <a:off x="3465512" y="4169270"/>
            <a:ext cx="4388556" cy="147605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endParaRPr lang="en-US" sz="1728" dirty="0">
              <a:latin typeface="Times New Roman" pitchFamily="18" charset="0"/>
            </a:endParaRPr>
          </a:p>
        </p:txBody>
      </p:sp>
      <p:sp>
        <p:nvSpPr>
          <p:cNvPr id="12" name="Oval 11"/>
          <p:cNvSpPr>
            <a:spLocks noChangeArrowheads="1"/>
          </p:cNvSpPr>
          <p:nvPr/>
        </p:nvSpPr>
        <p:spPr bwMode="auto">
          <a:xfrm>
            <a:off x="3630083" y="4529667"/>
            <a:ext cx="4059414" cy="987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endParaRPr lang="en-US" sz="1728" dirty="0">
              <a:latin typeface="Times New Roman" pitchFamily="18" charset="0"/>
            </a:endParaRPr>
          </a:p>
        </p:txBody>
      </p:sp>
      <p:sp>
        <p:nvSpPr>
          <p:cNvPr id="13" name="Rectangle 12"/>
          <p:cNvSpPr>
            <a:spLocks noChangeArrowheads="1"/>
          </p:cNvSpPr>
          <p:nvPr/>
        </p:nvSpPr>
        <p:spPr bwMode="auto">
          <a:xfrm>
            <a:off x="3849512" y="1777678"/>
            <a:ext cx="3785129" cy="55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5126" tIns="31991" rIns="65126" bIns="31991">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spcBef>
                <a:spcPct val="20000"/>
              </a:spcBef>
            </a:pPr>
            <a:r>
              <a:rPr lang="en-US" sz="1400" b="1" dirty="0">
                <a:solidFill>
                  <a:srgbClr val="00B050"/>
                </a:solidFill>
                <a:latin typeface="Arial" panose="020B0604020202020204" pitchFamily="34" charset="0"/>
                <a:ea typeface="ＭＳ Ｐゴシック" pitchFamily="34" charset="-128"/>
                <a:cs typeface="Arial" panose="020B0604020202020204" pitchFamily="34" charset="0"/>
              </a:rPr>
              <a:t>Nat’l &amp; Community Svc. Act of 1990</a:t>
            </a:r>
          </a:p>
          <a:p>
            <a:pPr algn="ctr">
              <a:spcBef>
                <a:spcPct val="20000"/>
              </a:spcBef>
            </a:pPr>
            <a:r>
              <a:rPr lang="en-US" sz="1400" b="1" dirty="0">
                <a:solidFill>
                  <a:srgbClr val="00B050"/>
                </a:solidFill>
                <a:latin typeface="Arial" panose="020B0604020202020204" pitchFamily="34" charset="0"/>
                <a:ea typeface="ＭＳ Ｐゴシック" pitchFamily="34" charset="-128"/>
                <a:cs typeface="Arial" panose="020B0604020202020204" pitchFamily="34" charset="0"/>
              </a:rPr>
              <a:t>Serve America Act </a:t>
            </a:r>
          </a:p>
        </p:txBody>
      </p:sp>
      <p:sp>
        <p:nvSpPr>
          <p:cNvPr id="14" name="Rectangle 13"/>
          <p:cNvSpPr>
            <a:spLocks noChangeArrowheads="1"/>
          </p:cNvSpPr>
          <p:nvPr/>
        </p:nvSpPr>
        <p:spPr bwMode="auto">
          <a:xfrm>
            <a:off x="3995495" y="2444926"/>
            <a:ext cx="3438301" cy="4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812" tIns="32906" rIns="65812" bIns="32906">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r>
              <a:rPr lang="en-US" sz="1400" b="1" dirty="0">
                <a:solidFill>
                  <a:srgbClr val="C00000"/>
                </a:solidFill>
                <a:latin typeface="Arial" panose="020B0604020202020204" pitchFamily="34" charset="0"/>
                <a:ea typeface="ＭＳ Ｐゴシック" pitchFamily="34" charset="-128"/>
                <a:cs typeface="Arial" panose="020B0604020202020204" pitchFamily="34" charset="0"/>
              </a:rPr>
              <a:t>OMB 2 CFR </a:t>
            </a:r>
            <a:r>
              <a:rPr lang="en-US" sz="1400" b="1" dirty="0">
                <a:solidFill>
                  <a:srgbClr val="C00000"/>
                </a:solidFill>
                <a:latin typeface="Arial" panose="020B0604020202020204" pitchFamily="34" charset="0"/>
                <a:cs typeface="Arial" panose="020B0604020202020204" pitchFamily="34" charset="0"/>
              </a:rPr>
              <a:t>§</a:t>
            </a:r>
            <a:r>
              <a:rPr lang="en-US" sz="1400" b="1" dirty="0">
                <a:solidFill>
                  <a:srgbClr val="C00000"/>
                </a:solidFill>
                <a:latin typeface="Arial" panose="020B0604020202020204" pitchFamily="34" charset="0"/>
                <a:ea typeface="ＭＳ Ｐゴシック" pitchFamily="34" charset="-128"/>
                <a:cs typeface="Arial" panose="020B0604020202020204" pitchFamily="34" charset="0"/>
              </a:rPr>
              <a:t> 200, CNCS 2 CFR </a:t>
            </a:r>
            <a:r>
              <a:rPr lang="en-US" sz="1400" b="1" dirty="0">
                <a:solidFill>
                  <a:srgbClr val="C00000"/>
                </a:solidFill>
                <a:latin typeface="Arial" panose="020B0604020202020204" pitchFamily="34" charset="0"/>
                <a:cs typeface="Arial" panose="020B0604020202020204" pitchFamily="34" charset="0"/>
              </a:rPr>
              <a:t>§</a:t>
            </a:r>
            <a:r>
              <a:rPr lang="en-US" sz="1400" b="1" dirty="0">
                <a:solidFill>
                  <a:srgbClr val="C00000"/>
                </a:solidFill>
                <a:latin typeface="Arial" panose="020B0604020202020204" pitchFamily="34" charset="0"/>
                <a:ea typeface="ＭＳ Ｐゴシック" pitchFamily="34" charset="-128"/>
                <a:cs typeface="Arial" panose="020B0604020202020204" pitchFamily="34" charset="0"/>
              </a:rPr>
              <a:t> 2205,</a:t>
            </a:r>
          </a:p>
          <a:p>
            <a:pPr algn="ctr"/>
            <a:r>
              <a:rPr lang="en-US" sz="1400" b="1" dirty="0">
                <a:solidFill>
                  <a:srgbClr val="C00000"/>
                </a:solidFill>
                <a:latin typeface="Arial" panose="020B0604020202020204" pitchFamily="34" charset="0"/>
                <a:ea typeface="ＭＳ Ｐゴシック" pitchFamily="34" charset="-128"/>
                <a:cs typeface="Arial" panose="020B0604020202020204" pitchFamily="34" charset="0"/>
              </a:rPr>
              <a:t>CNCS 45 CFR </a:t>
            </a:r>
            <a:r>
              <a:rPr lang="en-US" sz="1400" b="1" dirty="0">
                <a:solidFill>
                  <a:srgbClr val="C00000"/>
                </a:solidFill>
                <a:latin typeface="Arial" panose="020B0604020202020204" pitchFamily="34" charset="0"/>
                <a:cs typeface="Arial" panose="020B0604020202020204" pitchFamily="34" charset="0"/>
              </a:rPr>
              <a:t>§ 2500</a:t>
            </a:r>
            <a:endParaRPr lang="en-US" sz="1400" b="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15" name="Rectangle 14"/>
          <p:cNvSpPr>
            <a:spLocks noChangeArrowheads="1"/>
          </p:cNvSpPr>
          <p:nvPr/>
        </p:nvSpPr>
        <p:spPr bwMode="auto">
          <a:xfrm>
            <a:off x="4818011" y="4273726"/>
            <a:ext cx="1876400" cy="288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812" tIns="32906" rIns="65812" bIns="32906">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spcBef>
                <a:spcPct val="50000"/>
              </a:spcBef>
            </a:pPr>
            <a:r>
              <a:rPr lang="en-US" sz="1400" b="1" dirty="0">
                <a:solidFill>
                  <a:srgbClr val="0070C0"/>
                </a:solidFill>
                <a:latin typeface="Arial" panose="020B0604020202020204" pitchFamily="34" charset="0"/>
                <a:ea typeface="ＭＳ Ｐゴシック" pitchFamily="34" charset="-128"/>
                <a:cs typeface="Arial" panose="020B0604020202020204" pitchFamily="34" charset="0"/>
              </a:rPr>
              <a:t>NOFO, RFGA, FAQs</a:t>
            </a:r>
          </a:p>
        </p:txBody>
      </p:sp>
      <p:sp>
        <p:nvSpPr>
          <p:cNvPr id="16" name="Rectangle 15"/>
          <p:cNvSpPr>
            <a:spLocks noChangeArrowheads="1"/>
          </p:cNvSpPr>
          <p:nvPr/>
        </p:nvSpPr>
        <p:spPr bwMode="auto">
          <a:xfrm>
            <a:off x="3974086" y="3134799"/>
            <a:ext cx="344139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r>
              <a:rPr lang="en-US" sz="1400" b="1" dirty="0">
                <a:solidFill>
                  <a:srgbClr val="0070C0"/>
                </a:solidFill>
                <a:latin typeface="Arial" panose="020B0604020202020204" pitchFamily="34" charset="0"/>
                <a:ea typeface="ＭＳ Ｐゴシック" pitchFamily="34" charset="-128"/>
                <a:cs typeface="Arial" panose="020B0604020202020204" pitchFamily="34" charset="0"/>
              </a:rPr>
              <a:t>CNCS T&amp;C for AmeriCorps State &amp; Nat’l </a:t>
            </a:r>
          </a:p>
        </p:txBody>
      </p:sp>
      <p:sp>
        <p:nvSpPr>
          <p:cNvPr id="17" name="Rectangle 16"/>
          <p:cNvSpPr>
            <a:spLocks noChangeArrowheads="1"/>
          </p:cNvSpPr>
          <p:nvPr/>
        </p:nvSpPr>
        <p:spPr bwMode="auto">
          <a:xfrm>
            <a:off x="4111546" y="4702028"/>
            <a:ext cx="3195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r>
              <a:rPr lang="en-US" sz="1400" b="1" dirty="0">
                <a:solidFill>
                  <a:schemeClr val="accent6">
                    <a:lumMod val="75000"/>
                  </a:schemeClr>
                </a:solidFill>
                <a:latin typeface="Arial" panose="020B0604020202020204" pitchFamily="34" charset="0"/>
                <a:ea typeface="ＭＳ Ｐゴシック" pitchFamily="34" charset="-128"/>
                <a:cs typeface="Arial" panose="020B0604020202020204" pitchFamily="34" charset="0"/>
              </a:rPr>
              <a:t>Approved Application, Budget, </a:t>
            </a:r>
          </a:p>
          <a:p>
            <a:pPr algn="ctr"/>
            <a:r>
              <a:rPr lang="en-US" sz="1400" b="1" dirty="0">
                <a:solidFill>
                  <a:schemeClr val="accent6">
                    <a:lumMod val="75000"/>
                  </a:schemeClr>
                </a:solidFill>
                <a:latin typeface="Arial" panose="020B0604020202020204" pitchFamily="34" charset="0"/>
                <a:ea typeface="ＭＳ Ｐゴシック" pitchFamily="34" charset="-128"/>
                <a:cs typeface="Arial" panose="020B0604020202020204" pitchFamily="34" charset="0"/>
              </a:rPr>
              <a:t>Pre-Award Negotiations, Assurances &amp; Certifications</a:t>
            </a:r>
          </a:p>
        </p:txBody>
      </p:sp>
      <p:sp>
        <p:nvSpPr>
          <p:cNvPr id="18" name="Rectangle 17"/>
          <p:cNvSpPr>
            <a:spLocks noChangeArrowheads="1"/>
          </p:cNvSpPr>
          <p:nvPr/>
        </p:nvSpPr>
        <p:spPr bwMode="auto">
          <a:xfrm>
            <a:off x="4896493" y="3518728"/>
            <a:ext cx="1691169"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r>
              <a:rPr lang="en-US" sz="1400" b="1" dirty="0">
                <a:solidFill>
                  <a:srgbClr val="00B050"/>
                </a:solidFill>
                <a:latin typeface="Arial" panose="020B0604020202020204" pitchFamily="34" charset="0"/>
                <a:ea typeface="ＭＳ Ｐゴシック" pitchFamily="34" charset="-128"/>
                <a:cs typeface="Arial" panose="020B0604020202020204" pitchFamily="34" charset="0"/>
              </a:rPr>
              <a:t>CNCS General T&amp;C</a:t>
            </a:r>
          </a:p>
        </p:txBody>
      </p:sp>
      <p:sp>
        <p:nvSpPr>
          <p:cNvPr id="19" name="Rectangle 18">
            <a:extLst>
              <a:ext uri="{FF2B5EF4-FFF2-40B4-BE49-F238E27FC236}">
                <a16:creationId xmlns:a16="http://schemas.microsoft.com/office/drawing/2014/main" id="{DC5D52FA-F55C-4049-B8D1-E37E5AEF3BDF}"/>
              </a:ext>
            </a:extLst>
          </p:cNvPr>
          <p:cNvSpPr>
            <a:spLocks noChangeArrowheads="1"/>
          </p:cNvSpPr>
          <p:nvPr/>
        </p:nvSpPr>
        <p:spPr bwMode="auto">
          <a:xfrm>
            <a:off x="4679503" y="3899728"/>
            <a:ext cx="203055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a:lstStyle>
          <a:p>
            <a:pPr algn="ctr"/>
            <a:r>
              <a:rPr lang="en-US" sz="1400" b="1" dirty="0">
                <a:solidFill>
                  <a:srgbClr val="C00000"/>
                </a:solidFill>
                <a:latin typeface="Arial" panose="020B0604020202020204" pitchFamily="34" charset="0"/>
                <a:ea typeface="ＭＳ Ｐゴシック" pitchFamily="34" charset="-128"/>
                <a:cs typeface="Arial" panose="020B0604020202020204" pitchFamily="34" charset="0"/>
              </a:rPr>
              <a:t>Serve Washington T&amp;C</a:t>
            </a:r>
          </a:p>
        </p:txBody>
      </p:sp>
    </p:spTree>
    <p:extLst>
      <p:ext uri="{BB962C8B-B14F-4D97-AF65-F5344CB8AC3E}">
        <p14:creationId xmlns:p14="http://schemas.microsoft.com/office/powerpoint/2010/main" val="3647589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576"/>
            <a:ext cx="10515600" cy="1325563"/>
          </a:xfrm>
        </p:spPr>
        <p:txBody>
          <a:bodyPr/>
          <a:lstStyle/>
          <a:p>
            <a:pPr algn="ctr"/>
            <a:r>
              <a:rPr lang="en-US" dirty="0"/>
              <a:t>National Service in WA</a:t>
            </a:r>
          </a:p>
        </p:txBody>
      </p:sp>
      <p:graphicFrame>
        <p:nvGraphicFramePr>
          <p:cNvPr id="5" name="Diagram 4"/>
          <p:cNvGraphicFramePr/>
          <p:nvPr>
            <p:extLst>
              <p:ext uri="{D42A27DB-BD31-4B8C-83A1-F6EECF244321}">
                <p14:modId xmlns:p14="http://schemas.microsoft.com/office/powerpoint/2010/main" val="3861742975"/>
              </p:ext>
            </p:extLst>
          </p:nvPr>
        </p:nvGraphicFramePr>
        <p:xfrm>
          <a:off x="1931670" y="1268731"/>
          <a:ext cx="8606790" cy="5257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42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Lingo</a:t>
            </a:r>
          </a:p>
        </p:txBody>
      </p:sp>
      <p:sp>
        <p:nvSpPr>
          <p:cNvPr id="3" name="Content Placeholder 2"/>
          <p:cNvSpPr>
            <a:spLocks noGrp="1"/>
          </p:cNvSpPr>
          <p:nvPr>
            <p:ph idx="1"/>
          </p:nvPr>
        </p:nvSpPr>
        <p:spPr>
          <a:xfrm>
            <a:off x="1565910" y="1223009"/>
            <a:ext cx="8652510" cy="4724401"/>
          </a:xfrm>
        </p:spPr>
        <p:txBody>
          <a:bodyPr>
            <a:normAutofit/>
          </a:bodyPr>
          <a:lstStyle/>
          <a:p>
            <a:r>
              <a:rPr lang="en-US" dirty="0"/>
              <a:t>Prime Grantee vs Subgrantee</a:t>
            </a:r>
          </a:p>
          <a:p>
            <a:r>
              <a:rPr lang="en-US" dirty="0"/>
              <a:t>Grant ID, Application ID, State Contract #</a:t>
            </a:r>
          </a:p>
          <a:p>
            <a:r>
              <a:rPr lang="en-US" dirty="0"/>
              <a:t>NOFO/A vs RFGA</a:t>
            </a:r>
          </a:p>
          <a:p>
            <a:r>
              <a:rPr lang="en-US" dirty="0"/>
              <a:t>Competitive vs Formula</a:t>
            </a:r>
          </a:p>
          <a:p>
            <a:r>
              <a:rPr lang="en-US" dirty="0"/>
              <a:t>Member Position, MSY, Slot Type</a:t>
            </a:r>
          </a:p>
          <a:p>
            <a:r>
              <a:rPr lang="en-US" dirty="0"/>
              <a:t>Cost-Reimbursement vs Fixed-Amount</a:t>
            </a:r>
          </a:p>
          <a:p>
            <a:pPr marL="114300" indent="0">
              <a:buNone/>
            </a:pPr>
            <a:endParaRPr lang="en-US" sz="2000" dirty="0"/>
          </a:p>
          <a:p>
            <a:pPr marL="114300" indent="0" algn="ctr">
              <a:buNone/>
            </a:pPr>
            <a:r>
              <a:rPr lang="en-US" b="1" dirty="0">
                <a:solidFill>
                  <a:srgbClr val="FF0000"/>
                </a:solidFill>
              </a:rPr>
              <a:t>Planning Grants:</a:t>
            </a:r>
          </a:p>
          <a:p>
            <a:pPr marL="114300" indent="0" algn="ctr">
              <a:buNone/>
            </a:pPr>
            <a:r>
              <a:rPr lang="en-US" b="1" dirty="0">
                <a:solidFill>
                  <a:srgbClr val="FF0000"/>
                </a:solidFill>
              </a:rPr>
              <a:t>Cost-Reimbursement Formula Subgrantee</a:t>
            </a:r>
          </a:p>
          <a:p>
            <a:pPr lvl="1"/>
            <a:endParaRPr lang="en-US" dirty="0"/>
          </a:p>
        </p:txBody>
      </p:sp>
    </p:spTree>
    <p:extLst>
      <p:ext uri="{BB962C8B-B14F-4D97-AF65-F5344CB8AC3E}">
        <p14:creationId xmlns:p14="http://schemas.microsoft.com/office/powerpoint/2010/main" val="139738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018"/>
            <a:ext cx="10515600" cy="1325563"/>
          </a:xfrm>
        </p:spPr>
        <p:txBody>
          <a:bodyPr/>
          <a:lstStyle/>
          <a:p>
            <a:pPr algn="ctr"/>
            <a:r>
              <a:rPr lang="en-US" dirty="0"/>
              <a:t>AmeriCorps vs Employees</a:t>
            </a:r>
          </a:p>
        </p:txBody>
      </p:sp>
      <p:sp>
        <p:nvSpPr>
          <p:cNvPr id="3" name="Content Placeholder 2"/>
          <p:cNvSpPr>
            <a:spLocks noGrp="1"/>
          </p:cNvSpPr>
          <p:nvPr>
            <p:ph idx="1"/>
          </p:nvPr>
        </p:nvSpPr>
        <p:spPr>
          <a:xfrm>
            <a:off x="377190" y="1600199"/>
            <a:ext cx="11567160" cy="3623311"/>
          </a:xfrm>
        </p:spPr>
        <p:txBody>
          <a:bodyPr>
            <a:normAutofit lnSpcReduction="10000"/>
          </a:bodyPr>
          <a:lstStyle/>
          <a:p>
            <a:pPr marL="114300" indent="0">
              <a:buNone/>
            </a:pPr>
            <a:r>
              <a:rPr lang="en-US"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AmeriCorps members are NOT employees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14300" indent="0">
              <a:buNone/>
            </a:pPr>
            <a:r>
              <a:rPr lang="en-US" b="1" dirty="0"/>
              <a:t> </a:t>
            </a:r>
          </a:p>
          <a:p>
            <a:pPr marL="114300" indent="0">
              <a:buNone/>
            </a:pPr>
            <a:r>
              <a:rPr lang="en-US" dirty="0"/>
              <a:t>By law, an AmeriCorps member is defined as a “participant” in an approved national service position. By rule, “a participant shall not be considered to be an employee of the organization receiving assistance under the national service laws through which the participant is engaging in service.” (42 USC 12511 30B) Furthermore, the US Department of Labor has clarified that an AmeriCorps participant is not an employee of the program for purposes of the Fair Labor Standards Act and is ineligible for unemployment insurance.</a:t>
            </a:r>
          </a:p>
        </p:txBody>
      </p:sp>
    </p:spTree>
    <p:extLst>
      <p:ext uri="{BB962C8B-B14F-4D97-AF65-F5344CB8AC3E}">
        <p14:creationId xmlns:p14="http://schemas.microsoft.com/office/powerpoint/2010/main" val="2439410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78DF2-8603-CAAD-1458-FF399EDA9B6B}"/>
              </a:ext>
            </a:extLst>
          </p:cNvPr>
          <p:cNvSpPr>
            <a:spLocks noGrp="1"/>
          </p:cNvSpPr>
          <p:nvPr>
            <p:ph type="title"/>
          </p:nvPr>
        </p:nvSpPr>
        <p:spPr/>
        <p:txBody>
          <a:bodyPr/>
          <a:lstStyle/>
          <a:p>
            <a:pPr algn="ctr"/>
            <a:r>
              <a:rPr lang="en-US" sz="4400" dirty="0"/>
              <a:t>Non-Duplication and Non-Displacement</a:t>
            </a:r>
            <a:endParaRPr lang="en-US" dirty="0"/>
          </a:p>
        </p:txBody>
      </p:sp>
      <p:sp>
        <p:nvSpPr>
          <p:cNvPr id="3" name="Content Placeholder 2">
            <a:extLst>
              <a:ext uri="{FF2B5EF4-FFF2-40B4-BE49-F238E27FC236}">
                <a16:creationId xmlns:a16="http://schemas.microsoft.com/office/drawing/2014/main" id="{A08C1C7C-5EF8-2899-9156-FD8D15358354}"/>
              </a:ext>
            </a:extLst>
          </p:cNvPr>
          <p:cNvSpPr>
            <a:spLocks noGrp="1"/>
          </p:cNvSpPr>
          <p:nvPr>
            <p:ph sz="half" idx="1"/>
          </p:nvPr>
        </p:nvSpPr>
        <p:spPr>
          <a:xfrm>
            <a:off x="1188720" y="1825625"/>
            <a:ext cx="10287000" cy="4351338"/>
          </a:xfrm>
        </p:spPr>
        <p:txBody>
          <a:bodyPr/>
          <a:lstStyle/>
          <a:p>
            <a:pPr marL="0" indent="0">
              <a:buNone/>
            </a:pPr>
            <a:r>
              <a:rPr lang="en-US" sz="2800" dirty="0"/>
              <a:t>AmeriCorps is not intended to duplicate activities already available in the locality of a program, may not supplant state or local funds, and may not displace an employee or volunteer position with an AmeriCorps member position.</a:t>
            </a:r>
            <a:endParaRPr lang="en-US" dirty="0"/>
          </a:p>
        </p:txBody>
      </p:sp>
      <p:pic>
        <p:nvPicPr>
          <p:cNvPr id="4098" name="Picture 2" descr="warren street tube station - Clip Art Library">
            <a:extLst>
              <a:ext uri="{FF2B5EF4-FFF2-40B4-BE49-F238E27FC236}">
                <a16:creationId xmlns:a16="http://schemas.microsoft.com/office/drawing/2014/main" id="{20ED9A81-2B88-6BDD-72E3-33138A399F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115" y="3531869"/>
            <a:ext cx="2098139" cy="198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545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62"/>
            <a:ext cx="10515600" cy="1325563"/>
          </a:xfrm>
        </p:spPr>
        <p:txBody>
          <a:bodyPr/>
          <a:lstStyle/>
          <a:p>
            <a:pPr algn="ctr"/>
            <a:r>
              <a:rPr lang="en-US" dirty="0"/>
              <a:t>Prohibited Activities</a:t>
            </a:r>
          </a:p>
        </p:txBody>
      </p:sp>
      <p:sp>
        <p:nvSpPr>
          <p:cNvPr id="6" name="Content Placeholder 5"/>
          <p:cNvSpPr>
            <a:spLocks noGrp="1"/>
          </p:cNvSpPr>
          <p:nvPr>
            <p:ph idx="1"/>
          </p:nvPr>
        </p:nvSpPr>
        <p:spPr>
          <a:xfrm>
            <a:off x="1337310" y="1295400"/>
            <a:ext cx="10016490" cy="4133850"/>
          </a:xfrm>
        </p:spPr>
        <p:txBody>
          <a:bodyPr>
            <a:normAutofit fontScale="70000" lnSpcReduction="20000"/>
          </a:bodyPr>
          <a:lstStyle/>
          <a:p>
            <a:pPr marL="114300" indent="0">
              <a:buNone/>
            </a:pPr>
            <a:r>
              <a:rPr lang="en-US" dirty="0"/>
              <a:t>a. Attempting to influence legislation;</a:t>
            </a:r>
          </a:p>
          <a:p>
            <a:pPr marL="114300" indent="0">
              <a:buNone/>
            </a:pPr>
            <a:r>
              <a:rPr lang="en-US" dirty="0"/>
              <a:t>b. Organizing or engaging in protests, petitions, boycotts, or strikes;</a:t>
            </a:r>
          </a:p>
          <a:p>
            <a:pPr marL="114300" indent="0">
              <a:buNone/>
            </a:pPr>
            <a:r>
              <a:rPr lang="en-US" dirty="0"/>
              <a:t>c. Assisting, promoting, or deterring union organizing;</a:t>
            </a:r>
          </a:p>
          <a:p>
            <a:pPr marL="114300" indent="0">
              <a:buNone/>
            </a:pPr>
            <a:r>
              <a:rPr lang="en-US" dirty="0"/>
              <a:t>d. Impairing existing contracts for services or collective bargaining agreements;</a:t>
            </a:r>
          </a:p>
          <a:p>
            <a:pPr marL="114300" indent="0">
              <a:buNone/>
            </a:pPr>
            <a:r>
              <a:rPr lang="en-US" dirty="0"/>
              <a:t>e. Engaging in partisan political activities, or other activities designed to influence the outcome of an election to any public office;</a:t>
            </a:r>
          </a:p>
          <a:p>
            <a:pPr marL="114300" indent="0">
              <a:buNone/>
            </a:pPr>
            <a:r>
              <a:rPr lang="en-US" dirty="0"/>
              <a:t>f. Participating in, or endorsing, events or activities that are likely to include advocacy for or against political parties, political platforms, political candidates, proposed legislation, or elected officials;</a:t>
            </a:r>
          </a:p>
          <a:p>
            <a:pPr marL="114300" indent="0">
              <a:buNone/>
            </a:pPr>
            <a:r>
              <a:rPr lang="en-US" dirty="0"/>
              <a:t>g. Engaging in religious instruction, conducting worship services, providing instruction as part of a program that includes mandatory religious instruction or worship, constructing or operating facilities devoted to religious instruction or worship, maintaining facilities primarily or inherently devoted to religious instruction or worship, or engaging in any form of religious proselytization;</a:t>
            </a:r>
          </a:p>
        </p:txBody>
      </p:sp>
    </p:spTree>
    <p:extLst>
      <p:ext uri="{BB962C8B-B14F-4D97-AF65-F5344CB8AC3E}">
        <p14:creationId xmlns:p14="http://schemas.microsoft.com/office/powerpoint/2010/main" val="1437813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1BD7-80E4-B250-CC3F-32A55CFA01FE}"/>
              </a:ext>
            </a:extLst>
          </p:cNvPr>
          <p:cNvSpPr>
            <a:spLocks noGrp="1"/>
          </p:cNvSpPr>
          <p:nvPr>
            <p:ph type="title"/>
          </p:nvPr>
        </p:nvSpPr>
        <p:spPr>
          <a:xfrm>
            <a:off x="838200" y="88899"/>
            <a:ext cx="10515600" cy="1325563"/>
          </a:xfrm>
        </p:spPr>
        <p:txBody>
          <a:bodyPr/>
          <a:lstStyle/>
          <a:p>
            <a:pPr algn="ctr"/>
            <a:r>
              <a:rPr lang="en-US" dirty="0"/>
              <a:t>Objectives for Today</a:t>
            </a:r>
          </a:p>
        </p:txBody>
      </p:sp>
      <p:graphicFrame>
        <p:nvGraphicFramePr>
          <p:cNvPr id="4" name="Content Placeholder 3">
            <a:extLst>
              <a:ext uri="{FF2B5EF4-FFF2-40B4-BE49-F238E27FC236}">
                <a16:creationId xmlns:a16="http://schemas.microsoft.com/office/drawing/2014/main" id="{3CA7E6F8-453F-06AA-13B1-224D3915F87B}"/>
              </a:ext>
            </a:extLst>
          </p:cNvPr>
          <p:cNvGraphicFramePr>
            <a:graphicFrameLocks noGrp="1"/>
          </p:cNvGraphicFramePr>
          <p:nvPr>
            <p:ph idx="1"/>
            <p:extLst>
              <p:ext uri="{D42A27DB-BD31-4B8C-83A1-F6EECF244321}">
                <p14:modId xmlns:p14="http://schemas.microsoft.com/office/powerpoint/2010/main" val="1218485379"/>
              </p:ext>
            </p:extLst>
          </p:nvPr>
        </p:nvGraphicFramePr>
        <p:xfrm>
          <a:off x="491490" y="1223009"/>
          <a:ext cx="11452860" cy="4231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18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pPr algn="ctr"/>
            <a:r>
              <a:rPr lang="en-US" dirty="0"/>
              <a:t>Prohibited Activities</a:t>
            </a:r>
          </a:p>
        </p:txBody>
      </p:sp>
      <p:sp>
        <p:nvSpPr>
          <p:cNvPr id="6" name="Content Placeholder 5"/>
          <p:cNvSpPr>
            <a:spLocks noGrp="1"/>
          </p:cNvSpPr>
          <p:nvPr>
            <p:ph idx="1"/>
          </p:nvPr>
        </p:nvSpPr>
        <p:spPr>
          <a:xfrm>
            <a:off x="720090" y="1123950"/>
            <a:ext cx="11189970" cy="4476750"/>
          </a:xfrm>
        </p:spPr>
        <p:txBody>
          <a:bodyPr>
            <a:normAutofit fontScale="85000" lnSpcReduction="10000"/>
          </a:bodyPr>
          <a:lstStyle/>
          <a:p>
            <a:pPr marL="114300" indent="0">
              <a:buNone/>
            </a:pPr>
            <a:r>
              <a:rPr lang="en-US" dirty="0"/>
              <a:t>h. Providing a direct benefit to—</a:t>
            </a:r>
          </a:p>
          <a:p>
            <a:pPr marL="411480" lvl="1" indent="0">
              <a:buNone/>
            </a:pPr>
            <a:r>
              <a:rPr lang="en-US" dirty="0" err="1"/>
              <a:t>i</a:t>
            </a:r>
            <a:r>
              <a:rPr lang="en-US" dirty="0"/>
              <a:t>. A business organized for profit;</a:t>
            </a:r>
          </a:p>
          <a:p>
            <a:pPr marL="411480" lvl="1" indent="0">
              <a:buNone/>
            </a:pPr>
            <a:r>
              <a:rPr lang="en-US" dirty="0"/>
              <a:t>ii. A labor union;</a:t>
            </a:r>
          </a:p>
          <a:p>
            <a:pPr marL="411480" lvl="1" indent="0">
              <a:buNone/>
            </a:pPr>
            <a:r>
              <a:rPr lang="en-US" dirty="0"/>
              <a:t>iii. A partisan political organization;</a:t>
            </a:r>
          </a:p>
          <a:p>
            <a:pPr marL="411480" lvl="1" indent="0">
              <a:buNone/>
            </a:pPr>
            <a:r>
              <a:rPr lang="en-US" dirty="0"/>
              <a:t>iv. A nonprofit organization that fails to comply with the restrictions contained in section 501(c)(3) of the Internal Revenue Code of 1986 related to engaging in political activities or substantial amount of lobbying except that nothing in these 9 provisions shall be construed to prevent participants from engaging in advocacy activities undertaken at their own initiative; and</a:t>
            </a:r>
          </a:p>
          <a:p>
            <a:pPr marL="411480" lvl="1" indent="0">
              <a:buNone/>
            </a:pPr>
            <a:r>
              <a:rPr lang="en-US" dirty="0"/>
              <a:t>v. An organization engaged in the religious activities described in paragraph (g.) above, unless CNCS assistance is not used to support those religious activities;</a:t>
            </a:r>
          </a:p>
          <a:p>
            <a:pPr marL="114300" indent="0">
              <a:buNone/>
            </a:pPr>
            <a:r>
              <a:rPr lang="en-US" dirty="0" err="1"/>
              <a:t>i</a:t>
            </a:r>
            <a:r>
              <a:rPr lang="en-US" dirty="0"/>
              <a:t>. Conducting a voter registration drive or using CNCS funds to conduct a voter registration drive;</a:t>
            </a:r>
          </a:p>
          <a:p>
            <a:pPr marL="114300" indent="0">
              <a:buNone/>
            </a:pPr>
            <a:r>
              <a:rPr lang="en-US" dirty="0"/>
              <a:t>j. Providing abortion services or referrals for receipt of such services; and</a:t>
            </a:r>
          </a:p>
          <a:p>
            <a:pPr marL="114300" indent="0">
              <a:buNone/>
            </a:pPr>
            <a:r>
              <a:rPr lang="en-US" dirty="0"/>
              <a:t>k. Such other activities as CNCS may prohibit. (census, election, polling activities)</a:t>
            </a:r>
          </a:p>
        </p:txBody>
      </p:sp>
    </p:spTree>
    <p:extLst>
      <p:ext uri="{BB962C8B-B14F-4D97-AF65-F5344CB8AC3E}">
        <p14:creationId xmlns:p14="http://schemas.microsoft.com/office/powerpoint/2010/main" val="4058891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lstStyle/>
          <a:p>
            <a:pPr algn="ctr"/>
            <a:r>
              <a:rPr lang="en-US" dirty="0"/>
              <a:t>Non-Discrimination</a:t>
            </a:r>
          </a:p>
        </p:txBody>
      </p:sp>
      <p:sp>
        <p:nvSpPr>
          <p:cNvPr id="3" name="Content Placeholder 2"/>
          <p:cNvSpPr>
            <a:spLocks noGrp="1"/>
          </p:cNvSpPr>
          <p:nvPr>
            <p:ph idx="1"/>
          </p:nvPr>
        </p:nvSpPr>
        <p:spPr>
          <a:xfrm>
            <a:off x="1394460" y="1600201"/>
            <a:ext cx="9612630" cy="3749039"/>
          </a:xfrm>
        </p:spPr>
        <p:txBody>
          <a:bodyPr>
            <a:normAutofit fontScale="92500" lnSpcReduction="20000"/>
          </a:bodyPr>
          <a:lstStyle/>
          <a:p>
            <a:pPr marL="114300" indent="0">
              <a:buNone/>
            </a:pPr>
            <a:r>
              <a:rPr lang="en-US" dirty="0"/>
              <a:t>AmeriCorps is available to all, without regard to race, color, national origin, gender, age, religion, sexual orientation, disability, gender identity or expression, political affiliation, marital or parental status, genetic information and military service. </a:t>
            </a:r>
          </a:p>
          <a:p>
            <a:pPr marL="114300" indent="0">
              <a:buNone/>
            </a:pPr>
            <a:endParaRPr lang="en-US" dirty="0"/>
          </a:p>
          <a:p>
            <a:pPr marL="114300" indent="0">
              <a:buNone/>
            </a:pPr>
            <a:r>
              <a:rPr lang="en-US" dirty="0"/>
              <a:t>By legislation or design, some programs are tailored to particular age groups. </a:t>
            </a:r>
          </a:p>
          <a:p>
            <a:pPr marL="114300" indent="0">
              <a:buNone/>
            </a:pPr>
            <a:endParaRPr lang="en-US" dirty="0"/>
          </a:p>
          <a:p>
            <a:pPr marL="114300" indent="0">
              <a:buNone/>
            </a:pPr>
            <a:r>
              <a:rPr lang="en-US" dirty="0"/>
              <a:t>AmeriCorps has zero tolerance for the harassment of any individual or group of individuals for any reason.</a:t>
            </a:r>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053906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2CF1-7007-33E1-CB40-660C285F2C07}"/>
              </a:ext>
            </a:extLst>
          </p:cNvPr>
          <p:cNvSpPr>
            <a:spLocks noGrp="1"/>
          </p:cNvSpPr>
          <p:nvPr>
            <p:ph type="title"/>
          </p:nvPr>
        </p:nvSpPr>
        <p:spPr/>
        <p:txBody>
          <a:bodyPr/>
          <a:lstStyle/>
          <a:p>
            <a:r>
              <a:rPr lang="en-US" dirty="0"/>
              <a:t>So, What CAN AmeriCorps Members Do???</a:t>
            </a:r>
          </a:p>
        </p:txBody>
      </p:sp>
      <p:graphicFrame>
        <p:nvGraphicFramePr>
          <p:cNvPr id="4" name="Content Placeholder 13">
            <a:extLst>
              <a:ext uri="{FF2B5EF4-FFF2-40B4-BE49-F238E27FC236}">
                <a16:creationId xmlns:a16="http://schemas.microsoft.com/office/drawing/2014/main" id="{E9DB9E40-7B1B-FB01-FFB1-74371F86D71C}"/>
              </a:ext>
            </a:extLst>
          </p:cNvPr>
          <p:cNvGraphicFramePr>
            <a:graphicFrameLocks/>
          </p:cNvGraphicFramePr>
          <p:nvPr>
            <p:extLst>
              <p:ext uri="{D42A27DB-BD31-4B8C-83A1-F6EECF244321}">
                <p14:modId xmlns:p14="http://schemas.microsoft.com/office/powerpoint/2010/main" val="3646235914"/>
              </p:ext>
            </p:extLst>
          </p:nvPr>
        </p:nvGraphicFramePr>
        <p:xfrm>
          <a:off x="194332" y="1325880"/>
          <a:ext cx="6025377" cy="412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picture containing floor, person, indoor, child&#10;&#10;Description automatically generated">
            <a:extLst>
              <a:ext uri="{FF2B5EF4-FFF2-40B4-BE49-F238E27FC236}">
                <a16:creationId xmlns:a16="http://schemas.microsoft.com/office/drawing/2014/main" id="{17F40EDA-B41F-2C28-021C-DE0796343608}"/>
              </a:ext>
            </a:extLst>
          </p:cNvPr>
          <p:cNvPicPr>
            <a:picLocks noChangeAspect="1"/>
          </p:cNvPicPr>
          <p:nvPr/>
        </p:nvPicPr>
        <p:blipFill rotWithShape="1">
          <a:blip r:embed="rId8">
            <a:extLst>
              <a:ext uri="{28A0092B-C50C-407E-A947-70E740481C1C}">
                <a14:useLocalDpi xmlns:a14="http://schemas.microsoft.com/office/drawing/2010/main" val="0"/>
              </a:ext>
            </a:extLst>
          </a:blip>
          <a:srcRect l="7972" t="7084" r="8870" b="10725"/>
          <a:stretch/>
        </p:blipFill>
        <p:spPr>
          <a:xfrm>
            <a:off x="7746697" y="1690688"/>
            <a:ext cx="2538260" cy="3764649"/>
          </a:xfrm>
          <a:prstGeom prst="rect">
            <a:avLst/>
          </a:prstGeom>
          <a:ln>
            <a:noFill/>
          </a:ln>
          <a:effectLst>
            <a:outerShdw blurRad="292100" dist="139700" dir="2700000" algn="tl" rotWithShape="0">
              <a:srgbClr val="333333">
                <a:alpha val="65000"/>
              </a:srgbClr>
            </a:outerShdw>
          </a:effectLst>
        </p:spPr>
      </p:pic>
      <p:pic>
        <p:nvPicPr>
          <p:cNvPr id="6" name="Picture 8">
            <a:extLst>
              <a:ext uri="{FF2B5EF4-FFF2-40B4-BE49-F238E27FC236}">
                <a16:creationId xmlns:a16="http://schemas.microsoft.com/office/drawing/2014/main" id="{FCFECA1C-CD67-972D-503A-83CFCDCC2F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1406" y="1531620"/>
            <a:ext cx="3398737" cy="51744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58297F73-508A-0FEC-B2DA-79A265C32FBE}"/>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5415" t="17466" r="6433" b="14178"/>
          <a:stretch/>
        </p:blipFill>
        <p:spPr bwMode="auto">
          <a:xfrm>
            <a:off x="6493836" y="1954529"/>
            <a:ext cx="6134522" cy="4024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extLst>
              <a:ext uri="{FF2B5EF4-FFF2-40B4-BE49-F238E27FC236}">
                <a16:creationId xmlns:a16="http://schemas.microsoft.com/office/drawing/2014/main" id="{827EC412-BB37-E561-F552-58FDC4AAF860}"/>
              </a:ext>
            </a:extLst>
          </p:cNvPr>
          <p:cNvPicPr>
            <a:picLocks noChangeAspect="1"/>
          </p:cNvPicPr>
          <p:nvPr/>
        </p:nvPicPr>
        <p:blipFill rotWithShape="1">
          <a:blip r:embed="rId11">
            <a:extLst>
              <a:ext uri="{28A0092B-C50C-407E-A947-70E740481C1C}">
                <a14:useLocalDpi xmlns:a14="http://schemas.microsoft.com/office/drawing/2010/main" val="0"/>
              </a:ext>
            </a:extLst>
          </a:blip>
          <a:srcRect l="20395" t="-1477" r="15103" b="1"/>
          <a:stretch/>
        </p:blipFill>
        <p:spPr>
          <a:xfrm rot="5400000">
            <a:off x="6884527" y="1009900"/>
            <a:ext cx="5269742" cy="6217920"/>
          </a:xfrm>
          <a:prstGeom prst="rect">
            <a:avLst/>
          </a:prstGeom>
        </p:spPr>
      </p:pic>
    </p:spTree>
    <p:extLst>
      <p:ext uri="{BB962C8B-B14F-4D97-AF65-F5344CB8AC3E}">
        <p14:creationId xmlns:p14="http://schemas.microsoft.com/office/powerpoint/2010/main" val="283275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675"/>
            <a:ext cx="10515600" cy="1325563"/>
          </a:xfrm>
        </p:spPr>
        <p:txBody>
          <a:bodyPr/>
          <a:lstStyle/>
          <a:p>
            <a:pPr algn="ctr"/>
            <a:r>
              <a:rPr lang="en-US" dirty="0"/>
              <a:t>AmeriCorps Alum</a:t>
            </a:r>
            <a:br>
              <a:rPr lang="en-US" dirty="0"/>
            </a:br>
            <a:r>
              <a:rPr lang="en-US" dirty="0"/>
              <a:t>Lylianna Allala</a:t>
            </a:r>
          </a:p>
        </p:txBody>
      </p:sp>
      <p:pic>
        <p:nvPicPr>
          <p:cNvPr id="9" name="3GJVz5PWsew"/>
          <p:cNvPicPr>
            <a:picLocks noGrp="1" noRot="1" noChangeAspect="1"/>
          </p:cNvPicPr>
          <p:nvPr>
            <p:ph idx="1"/>
            <a:videoFile r:link="rId1"/>
          </p:nvPr>
        </p:nvPicPr>
        <p:blipFill>
          <a:blip r:embed="rId4"/>
          <a:stretch>
            <a:fillRect/>
          </a:stretch>
        </p:blipFill>
        <p:spPr>
          <a:xfrm>
            <a:off x="2961009" y="1817370"/>
            <a:ext cx="6269981" cy="4173856"/>
          </a:xfrm>
          <a:prstGeom prst="rect">
            <a:avLst/>
          </a:prstGeom>
        </p:spPr>
      </p:pic>
    </p:spTree>
    <p:extLst>
      <p:ext uri="{BB962C8B-B14F-4D97-AF65-F5344CB8AC3E}">
        <p14:creationId xmlns:p14="http://schemas.microsoft.com/office/powerpoint/2010/main" val="2754723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365"/>
            <a:ext cx="10515600" cy="1325563"/>
          </a:xfrm>
        </p:spPr>
        <p:txBody>
          <a:bodyPr/>
          <a:lstStyle/>
          <a:p>
            <a:pPr algn="ctr"/>
            <a:r>
              <a:rPr lang="en-US" dirty="0"/>
              <a:t>National Service Criminal History Checks</a:t>
            </a:r>
          </a:p>
        </p:txBody>
      </p:sp>
      <p:sp>
        <p:nvSpPr>
          <p:cNvPr id="6" name="Content Placeholder 5"/>
          <p:cNvSpPr>
            <a:spLocks noGrp="1"/>
          </p:cNvSpPr>
          <p:nvPr>
            <p:ph idx="1"/>
          </p:nvPr>
        </p:nvSpPr>
        <p:spPr>
          <a:xfrm>
            <a:off x="4370381" y="1404064"/>
            <a:ext cx="7852410" cy="4049872"/>
          </a:xfrm>
        </p:spPr>
        <p:txBody>
          <a:bodyPr>
            <a:normAutofit/>
          </a:bodyPr>
          <a:lstStyle/>
          <a:p>
            <a:r>
              <a:rPr lang="en-US" dirty="0"/>
              <a:t>AmeriCorps:  </a:t>
            </a:r>
            <a:r>
              <a:rPr lang="en-US" dirty="0">
                <a:solidFill>
                  <a:srgbClr val="0000FF"/>
                </a:solidFill>
                <a:hlinkClick r:id="rId3">
                  <a:extLst>
                    <a:ext uri="{A12FA001-AC4F-418D-AE19-62706E023703}">
                      <ahyp:hlinkClr xmlns:ahyp="http://schemas.microsoft.com/office/drawing/2018/hyperlinkcolor" val="tx"/>
                    </a:ext>
                  </a:extLst>
                </a:hlinkClick>
              </a:rPr>
              <a:t>NSCHC Website</a:t>
            </a:r>
            <a:endParaRPr lang="en-US" dirty="0">
              <a:solidFill>
                <a:srgbClr val="0000FF"/>
              </a:solidFill>
            </a:endParaRPr>
          </a:p>
          <a:p>
            <a:endParaRPr lang="en-US" sz="1050" dirty="0">
              <a:solidFill>
                <a:srgbClr val="0000FF"/>
              </a:solidFill>
            </a:endParaRPr>
          </a:p>
          <a:p>
            <a:r>
              <a:rPr lang="en-US" dirty="0"/>
              <a:t>Program Handbook: </a:t>
            </a:r>
            <a:r>
              <a:rPr lang="en-US" dirty="0">
                <a:solidFill>
                  <a:srgbClr val="0000FF"/>
                </a:solidFill>
                <a:hlinkClick r:id="rId4">
                  <a:extLst>
                    <a:ext uri="{A12FA001-AC4F-418D-AE19-62706E023703}">
                      <ahyp:hlinkClr xmlns:ahyp="http://schemas.microsoft.com/office/drawing/2018/hyperlinkcolor" val="tx"/>
                    </a:ext>
                  </a:extLst>
                </a:hlinkClick>
              </a:rPr>
              <a:t>Pages 26-29</a:t>
            </a:r>
            <a:endParaRPr lang="en-US" dirty="0">
              <a:solidFill>
                <a:srgbClr val="0000FF"/>
              </a:solidFill>
            </a:endParaRPr>
          </a:p>
          <a:p>
            <a:pPr marL="0" indent="0">
              <a:buNone/>
            </a:pPr>
            <a:endParaRPr lang="en-US" sz="1050" dirty="0">
              <a:solidFill>
                <a:srgbClr val="0000FF"/>
              </a:solidFill>
            </a:endParaRPr>
          </a:p>
          <a:p>
            <a:r>
              <a:rPr lang="en-US" dirty="0"/>
              <a:t>NSCHC E-Course:  </a:t>
            </a:r>
            <a:r>
              <a:rPr lang="en-US" dirty="0">
                <a:solidFill>
                  <a:srgbClr val="0000FF"/>
                </a:solidFill>
                <a:hlinkClick r:id="rId5">
                  <a:extLst>
                    <a:ext uri="{A12FA001-AC4F-418D-AE19-62706E023703}">
                      <ahyp:hlinkClr xmlns:ahyp="http://schemas.microsoft.com/office/drawing/2018/hyperlinkcolor" val="tx"/>
                    </a:ext>
                  </a:extLst>
                </a:hlinkClick>
              </a:rPr>
              <a:t>AmeriCorps Learning Management System (Litmos)</a:t>
            </a:r>
            <a:endParaRPr lang="en-US" dirty="0">
              <a:solidFill>
                <a:srgbClr val="0000FF"/>
              </a:solidFill>
            </a:endParaRPr>
          </a:p>
          <a:p>
            <a:pPr lvl="1"/>
            <a:r>
              <a:rPr lang="en-US" dirty="0"/>
              <a:t>Staff identified as having a role or responsibility in conducting and documenting NSCHCs must complete this training </a:t>
            </a:r>
            <a:r>
              <a:rPr lang="en-US" b="1" dirty="0"/>
              <a:t>annually</a:t>
            </a:r>
            <a:r>
              <a:rPr lang="en-US" dirty="0"/>
              <a:t>.</a:t>
            </a:r>
          </a:p>
          <a:p>
            <a:pPr marL="114300" indent="0">
              <a:buNone/>
            </a:pPr>
            <a:endParaRPr lang="en-US" dirty="0"/>
          </a:p>
        </p:txBody>
      </p:sp>
      <p:pic>
        <p:nvPicPr>
          <p:cNvPr id="5122" name="Picture 2" descr="Free Important Cliparts, Download Free Important Cliparts png ...">
            <a:extLst>
              <a:ext uri="{FF2B5EF4-FFF2-40B4-BE49-F238E27FC236}">
                <a16:creationId xmlns:a16="http://schemas.microsoft.com/office/drawing/2014/main" id="{7A172E2A-E8BA-F198-F3D5-0636A94A62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70" y="1554797"/>
            <a:ext cx="4188786" cy="300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4307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293E-04D6-3395-34AC-08A89E982946}"/>
              </a:ext>
            </a:extLst>
          </p:cNvPr>
          <p:cNvSpPr>
            <a:spLocks noGrp="1"/>
          </p:cNvSpPr>
          <p:nvPr>
            <p:ph type="title"/>
          </p:nvPr>
        </p:nvSpPr>
        <p:spPr>
          <a:xfrm>
            <a:off x="838200" y="88766"/>
            <a:ext cx="10515600" cy="1325563"/>
          </a:xfrm>
        </p:spPr>
        <p:txBody>
          <a:bodyPr/>
          <a:lstStyle/>
          <a:p>
            <a:r>
              <a:rPr lang="en-US" dirty="0"/>
              <a:t>National Service Criminal History Checks</a:t>
            </a:r>
          </a:p>
        </p:txBody>
      </p:sp>
      <p:sp>
        <p:nvSpPr>
          <p:cNvPr id="3" name="Content Placeholder 2">
            <a:extLst>
              <a:ext uri="{FF2B5EF4-FFF2-40B4-BE49-F238E27FC236}">
                <a16:creationId xmlns:a16="http://schemas.microsoft.com/office/drawing/2014/main" id="{CA0FBE7D-AF66-25B1-87C0-D4B92A313860}"/>
              </a:ext>
            </a:extLst>
          </p:cNvPr>
          <p:cNvSpPr>
            <a:spLocks noGrp="1"/>
          </p:cNvSpPr>
          <p:nvPr>
            <p:ph idx="1"/>
          </p:nvPr>
        </p:nvSpPr>
        <p:spPr>
          <a:xfrm>
            <a:off x="525780" y="1314450"/>
            <a:ext cx="7166610" cy="4354830"/>
          </a:xfrm>
        </p:spPr>
        <p:txBody>
          <a:bodyPr>
            <a:normAutofit fontScale="92500"/>
          </a:bodyPr>
          <a:lstStyle/>
          <a:p>
            <a:r>
              <a:rPr lang="en-US" dirty="0"/>
              <a:t>All AmeriCorps members and staff in positions in which they will receive a salary, directly or reflected as match, under a cost reimbursement grant</a:t>
            </a:r>
          </a:p>
          <a:p>
            <a:pPr lvl="1"/>
            <a:r>
              <a:rPr lang="en-US" dirty="0"/>
              <a:t>refers to operational grants, planning grants will run staff to learn the process in order to be compliant and timely for an operational grant</a:t>
            </a:r>
          </a:p>
          <a:p>
            <a:r>
              <a:rPr lang="en-US" dirty="0"/>
              <a:t>Four-part check REQUIRED</a:t>
            </a:r>
          </a:p>
          <a:p>
            <a:r>
              <a:rPr lang="en-US" dirty="0"/>
              <a:t>Must be adjudicated BEFORE serving or working </a:t>
            </a:r>
          </a:p>
          <a:p>
            <a:r>
              <a:rPr lang="en-US" dirty="0"/>
              <a:t>Serve Washington requires programs to use approved vendors</a:t>
            </a:r>
          </a:p>
        </p:txBody>
      </p:sp>
      <p:pic>
        <p:nvPicPr>
          <p:cNvPr id="7" name="Picture 6" descr="Icon&#10;&#10;Description automatically generated with low confidence">
            <a:extLst>
              <a:ext uri="{FF2B5EF4-FFF2-40B4-BE49-F238E27FC236}">
                <a16:creationId xmlns:a16="http://schemas.microsoft.com/office/drawing/2014/main" id="{3999240E-2125-88AE-FDD4-6DA59713E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301" y="1600250"/>
            <a:ext cx="4449699" cy="3337275"/>
          </a:xfrm>
          <a:prstGeom prst="rect">
            <a:avLst/>
          </a:prstGeom>
        </p:spPr>
      </p:pic>
    </p:spTree>
    <p:extLst>
      <p:ext uri="{BB962C8B-B14F-4D97-AF65-F5344CB8AC3E}">
        <p14:creationId xmlns:p14="http://schemas.microsoft.com/office/powerpoint/2010/main" val="2264420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42"/>
            <a:ext cx="10515600" cy="1325563"/>
          </a:xfrm>
        </p:spPr>
        <p:txBody>
          <a:bodyPr/>
          <a:lstStyle/>
          <a:p>
            <a:pPr algn="ctr"/>
            <a:r>
              <a:rPr lang="en-US" dirty="0"/>
              <a:t>Member “Stuff”</a:t>
            </a:r>
          </a:p>
        </p:txBody>
      </p:sp>
      <p:sp>
        <p:nvSpPr>
          <p:cNvPr id="3" name="Content Placeholder 2"/>
          <p:cNvSpPr>
            <a:spLocks noGrp="1"/>
          </p:cNvSpPr>
          <p:nvPr>
            <p:ph idx="1"/>
          </p:nvPr>
        </p:nvSpPr>
        <p:spPr>
          <a:xfrm>
            <a:off x="1981200" y="1600201"/>
            <a:ext cx="7620000" cy="4575175"/>
          </a:xfrm>
        </p:spPr>
        <p:txBody>
          <a:bodyPr>
            <a:normAutofit/>
          </a:bodyPr>
          <a:lstStyle/>
          <a:p>
            <a:pPr lvl="1"/>
            <a:endParaRPr lang="en-US" dirty="0"/>
          </a:p>
          <a:p>
            <a:pPr lvl="1"/>
            <a:endParaRPr lang="en-US" dirty="0"/>
          </a:p>
          <a:p>
            <a:pPr lvl="1"/>
            <a:endParaRPr lang="en-US" dirty="0"/>
          </a:p>
          <a:p>
            <a:endParaRPr lang="en-US" dirty="0"/>
          </a:p>
        </p:txBody>
      </p:sp>
      <p:pic>
        <p:nvPicPr>
          <p:cNvPr id="5" name="Picture 4"/>
          <p:cNvPicPr>
            <a:picLocks noChangeAspect="1"/>
          </p:cNvPicPr>
          <p:nvPr/>
        </p:nvPicPr>
        <p:blipFill>
          <a:blip r:embed="rId3"/>
          <a:stretch>
            <a:fillRect/>
          </a:stretch>
        </p:blipFill>
        <p:spPr>
          <a:xfrm>
            <a:off x="1704689" y="1049367"/>
            <a:ext cx="8608982" cy="5482011"/>
          </a:xfrm>
          <a:prstGeom prst="rect">
            <a:avLst/>
          </a:prstGeom>
        </p:spPr>
      </p:pic>
    </p:spTree>
    <p:extLst>
      <p:ext uri="{BB962C8B-B14F-4D97-AF65-F5344CB8AC3E}">
        <p14:creationId xmlns:p14="http://schemas.microsoft.com/office/powerpoint/2010/main" val="1351610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36525"/>
            <a:ext cx="10515600" cy="1325563"/>
          </a:xfrm>
        </p:spPr>
        <p:txBody>
          <a:bodyPr>
            <a:normAutofit/>
          </a:bodyPr>
          <a:lstStyle/>
          <a:p>
            <a:pPr algn="ctr"/>
            <a:r>
              <a:rPr lang="en-US" sz="4800" dirty="0"/>
              <a:t>Records Retention</a:t>
            </a:r>
          </a:p>
        </p:txBody>
      </p:sp>
      <p:sp>
        <p:nvSpPr>
          <p:cNvPr id="3" name="Content Placeholder 2"/>
          <p:cNvSpPr>
            <a:spLocks noGrp="1"/>
          </p:cNvSpPr>
          <p:nvPr>
            <p:ph idx="1"/>
          </p:nvPr>
        </p:nvSpPr>
        <p:spPr>
          <a:xfrm>
            <a:off x="480060" y="1725930"/>
            <a:ext cx="11247120" cy="4034790"/>
          </a:xfrm>
        </p:spPr>
        <p:txBody>
          <a:bodyPr>
            <a:normAutofit lnSpcReduction="10000"/>
          </a:bodyPr>
          <a:lstStyle/>
          <a:p>
            <a:pPr marL="411480" lvl="1" indent="0">
              <a:buNone/>
            </a:pPr>
            <a:r>
              <a:rPr lang="en-US" sz="2800" dirty="0"/>
              <a:t>Specific to Planning Grants:</a:t>
            </a:r>
          </a:p>
          <a:p>
            <a:pPr lvl="1"/>
            <a:r>
              <a:rPr lang="en-US" sz="2800" dirty="0"/>
              <a:t>Fully executed contract/grant</a:t>
            </a:r>
          </a:p>
          <a:p>
            <a:pPr lvl="1"/>
            <a:r>
              <a:rPr lang="en-US" sz="2800" dirty="0"/>
              <a:t>Fiscal records</a:t>
            </a:r>
          </a:p>
          <a:p>
            <a:pPr lvl="1"/>
            <a:r>
              <a:rPr lang="en-US" sz="2800" dirty="0"/>
              <a:t>Fiscal support documentation</a:t>
            </a:r>
          </a:p>
          <a:p>
            <a:pPr lvl="1"/>
            <a:r>
              <a:rPr lang="en-US" sz="2800" dirty="0"/>
              <a:t>Program planning materials</a:t>
            </a:r>
          </a:p>
          <a:p>
            <a:pPr lvl="1"/>
            <a:r>
              <a:rPr lang="en-US" sz="2800" dirty="0"/>
              <a:t>NSCHC training certificate</a:t>
            </a:r>
          </a:p>
          <a:p>
            <a:pPr lvl="1"/>
            <a:endParaRPr lang="en-US" sz="2800" dirty="0"/>
          </a:p>
          <a:p>
            <a:pPr marL="114300" indent="0" algn="ctr">
              <a:buNone/>
            </a:pPr>
            <a:r>
              <a:rPr lang="en-US" sz="2400" dirty="0">
                <a:solidFill>
                  <a:srgbClr val="FF0000"/>
                </a:solidFill>
              </a:rPr>
              <a:t>Keep Until Notified by Serve Washington</a:t>
            </a:r>
          </a:p>
          <a:p>
            <a:pPr marL="114300" indent="0" algn="ctr">
              <a:buNone/>
            </a:pPr>
            <a:r>
              <a:rPr lang="en-US" sz="2400" dirty="0">
                <a:solidFill>
                  <a:srgbClr val="FF0000"/>
                </a:solidFill>
              </a:rPr>
              <a:t>(See Planning Grant Special Terms and Conditions)</a:t>
            </a:r>
          </a:p>
        </p:txBody>
      </p:sp>
      <p:pic>
        <p:nvPicPr>
          <p:cNvPr id="6146" name="Picture 2" descr="job folder icon - Clip Art Library">
            <a:extLst>
              <a:ext uri="{FF2B5EF4-FFF2-40B4-BE49-F238E27FC236}">
                <a16:creationId xmlns:a16="http://schemas.microsoft.com/office/drawing/2014/main" id="{3B50A950-4ACC-EC61-9F81-C6C45832B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003" y="1725931"/>
            <a:ext cx="3878037" cy="2262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572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7A28-585A-6B3D-B9B7-A3A894CFAD79}"/>
              </a:ext>
            </a:extLst>
          </p:cNvPr>
          <p:cNvSpPr>
            <a:spLocks noGrp="1"/>
          </p:cNvSpPr>
          <p:nvPr>
            <p:ph type="title"/>
          </p:nvPr>
        </p:nvSpPr>
        <p:spPr>
          <a:xfrm>
            <a:off x="838200" y="0"/>
            <a:ext cx="10515600" cy="1325563"/>
          </a:xfrm>
        </p:spPr>
        <p:txBody>
          <a:bodyPr/>
          <a:lstStyle/>
          <a:p>
            <a:pPr algn="ctr"/>
            <a:r>
              <a:rPr lang="en-US" dirty="0"/>
              <a:t>Operational Grant Opportunities</a:t>
            </a:r>
          </a:p>
        </p:txBody>
      </p:sp>
      <p:graphicFrame>
        <p:nvGraphicFramePr>
          <p:cNvPr id="4" name="Content Placeholder 3">
            <a:extLst>
              <a:ext uri="{FF2B5EF4-FFF2-40B4-BE49-F238E27FC236}">
                <a16:creationId xmlns:a16="http://schemas.microsoft.com/office/drawing/2014/main" id="{60EEE95E-00F3-E00F-CD6E-7A5FE3EBA01E}"/>
              </a:ext>
            </a:extLst>
          </p:cNvPr>
          <p:cNvGraphicFramePr>
            <a:graphicFrameLocks noGrp="1"/>
          </p:cNvGraphicFramePr>
          <p:nvPr>
            <p:ph idx="1"/>
            <p:extLst>
              <p:ext uri="{D42A27DB-BD31-4B8C-83A1-F6EECF244321}">
                <p14:modId xmlns:p14="http://schemas.microsoft.com/office/powerpoint/2010/main" val="4241933166"/>
              </p:ext>
            </p:extLst>
          </p:nvPr>
        </p:nvGraphicFramePr>
        <p:xfrm>
          <a:off x="0" y="1325562"/>
          <a:ext cx="11647170" cy="5109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4504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1D8DBB-BA3B-415F-B15E-7469BC93CBC4}"/>
              </a:ext>
            </a:extLst>
          </p:cNvPr>
          <p:cNvSpPr>
            <a:spLocks noGrp="1"/>
          </p:cNvSpPr>
          <p:nvPr>
            <p:ph type="title"/>
          </p:nvPr>
        </p:nvSpPr>
        <p:spPr>
          <a:xfrm>
            <a:off x="1981200" y="274638"/>
            <a:ext cx="7620000" cy="1143000"/>
          </a:xfrm>
        </p:spPr>
        <p:txBody>
          <a:bodyPr/>
          <a:lstStyle/>
          <a:p>
            <a:pPr algn="ctr"/>
            <a:r>
              <a:rPr lang="en-US" dirty="0"/>
              <a:t>Questions???</a:t>
            </a:r>
          </a:p>
        </p:txBody>
      </p:sp>
      <p:pic>
        <p:nvPicPr>
          <p:cNvPr id="2" name="Picture 2" descr="How To Ask Questions Effectively. When we have a question, our first… | by  Soundarya Balasubramani | Agile Insider | Medium">
            <a:extLst>
              <a:ext uri="{FF2B5EF4-FFF2-40B4-BE49-F238E27FC236}">
                <a16:creationId xmlns:a16="http://schemas.microsoft.com/office/drawing/2014/main" id="{75E623AA-BBE4-6748-9712-FDCA657B6E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260" y="1417638"/>
            <a:ext cx="9144000" cy="3741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03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C7A8C2-D77F-C137-CBD1-FC5218C8D9AA}"/>
              </a:ext>
            </a:extLst>
          </p:cNvPr>
          <p:cNvSpPr>
            <a:spLocks noGrp="1"/>
          </p:cNvSpPr>
          <p:nvPr>
            <p:ph idx="1"/>
          </p:nvPr>
        </p:nvSpPr>
        <p:spPr>
          <a:xfrm>
            <a:off x="838200" y="1915887"/>
            <a:ext cx="10515600" cy="3527784"/>
          </a:xfrm>
        </p:spPr>
        <p:txBody>
          <a:bodyPr>
            <a:normAutofit fontScale="92500"/>
          </a:bodyPr>
          <a:lstStyle/>
          <a:p>
            <a:pPr marL="0" indent="0" algn="ctr">
              <a:lnSpc>
                <a:spcPct val="150000"/>
              </a:lnSpc>
              <a:buNone/>
            </a:pPr>
            <a:r>
              <a:rPr lang="en-US" dirty="0"/>
              <a:t>Employment Security Department</a:t>
            </a:r>
          </a:p>
          <a:p>
            <a:pPr marL="0" indent="0" algn="ctr">
              <a:lnSpc>
                <a:spcPct val="150000"/>
              </a:lnSpc>
              <a:buNone/>
            </a:pPr>
            <a:r>
              <a:rPr lang="en-US" dirty="0"/>
              <a:t>Folk Education Association</a:t>
            </a:r>
          </a:p>
          <a:p>
            <a:pPr marL="0" indent="0" algn="ctr">
              <a:lnSpc>
                <a:spcPct val="150000"/>
              </a:lnSpc>
              <a:buNone/>
            </a:pPr>
            <a:r>
              <a:rPr lang="en-US" dirty="0"/>
              <a:t>The Moore Wright Group</a:t>
            </a:r>
          </a:p>
          <a:p>
            <a:pPr marL="0" indent="0" algn="ctr">
              <a:lnSpc>
                <a:spcPct val="150000"/>
              </a:lnSpc>
              <a:buNone/>
            </a:pPr>
            <a:r>
              <a:rPr lang="en-US" dirty="0"/>
              <a:t>Phoenix Conservancy</a:t>
            </a:r>
          </a:p>
          <a:p>
            <a:pPr marL="0" indent="0" algn="ctr">
              <a:lnSpc>
                <a:spcPct val="150000"/>
              </a:lnSpc>
              <a:buNone/>
            </a:pPr>
            <a:r>
              <a:rPr lang="en-US" dirty="0"/>
              <a:t>Your Money Matters</a:t>
            </a:r>
          </a:p>
        </p:txBody>
      </p:sp>
      <p:pic>
        <p:nvPicPr>
          <p:cNvPr id="1032" name="Picture 8" descr="Animated Welcome Cliparts: Warm and Inviting Graphics'">
            <a:extLst>
              <a:ext uri="{FF2B5EF4-FFF2-40B4-BE49-F238E27FC236}">
                <a16:creationId xmlns:a16="http://schemas.microsoft.com/office/drawing/2014/main" id="{C28BD62E-8654-5722-8512-A15A3F37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369" y="235676"/>
            <a:ext cx="8089262" cy="1601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769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299F-4460-747E-5714-36344BAE66F9}"/>
              </a:ext>
            </a:extLst>
          </p:cNvPr>
          <p:cNvSpPr>
            <a:spLocks noGrp="1"/>
          </p:cNvSpPr>
          <p:nvPr>
            <p:ph type="title"/>
          </p:nvPr>
        </p:nvSpPr>
        <p:spPr>
          <a:xfrm>
            <a:off x="838200" y="88766"/>
            <a:ext cx="10515600" cy="1325563"/>
          </a:xfrm>
        </p:spPr>
        <p:txBody>
          <a:bodyPr/>
          <a:lstStyle/>
          <a:p>
            <a:pPr algn="ctr"/>
            <a:r>
              <a:rPr lang="en-US" dirty="0"/>
              <a:t>Next Steps</a:t>
            </a:r>
          </a:p>
        </p:txBody>
      </p:sp>
      <p:sp>
        <p:nvSpPr>
          <p:cNvPr id="3" name="Content Placeholder 2">
            <a:extLst>
              <a:ext uri="{FF2B5EF4-FFF2-40B4-BE49-F238E27FC236}">
                <a16:creationId xmlns:a16="http://schemas.microsoft.com/office/drawing/2014/main" id="{7AF57096-C694-A433-9E42-5B067CC617FB}"/>
              </a:ext>
            </a:extLst>
          </p:cNvPr>
          <p:cNvSpPr>
            <a:spLocks noGrp="1"/>
          </p:cNvSpPr>
          <p:nvPr>
            <p:ph idx="1"/>
          </p:nvPr>
        </p:nvSpPr>
        <p:spPr>
          <a:xfrm>
            <a:off x="838200" y="1414329"/>
            <a:ext cx="10728960" cy="3898573"/>
          </a:xfrm>
        </p:spPr>
        <p:txBody>
          <a:bodyPr/>
          <a:lstStyle/>
          <a:p>
            <a:pPr>
              <a:spcAft>
                <a:spcPts val="1200"/>
              </a:spcAft>
            </a:pPr>
            <a:r>
              <a:rPr lang="en-US" dirty="0"/>
              <a:t>September 14 at 10:00 – Program Design</a:t>
            </a:r>
          </a:p>
          <a:p>
            <a:pPr lvl="1">
              <a:spcAft>
                <a:spcPts val="1200"/>
              </a:spcAft>
            </a:pPr>
            <a:r>
              <a:rPr lang="en-US" dirty="0"/>
              <a:t>What does a term of service look like? – slot types and term length</a:t>
            </a:r>
          </a:p>
          <a:p>
            <a:pPr lvl="1">
              <a:spcAft>
                <a:spcPts val="1200"/>
              </a:spcAft>
            </a:pPr>
            <a:r>
              <a:rPr lang="en-US" dirty="0"/>
              <a:t>What can AmeriCorps members do? – Prohibited and allowable activities</a:t>
            </a:r>
          </a:p>
          <a:p>
            <a:pPr lvl="1">
              <a:spcAft>
                <a:spcPts val="1200"/>
              </a:spcAft>
            </a:pPr>
            <a:r>
              <a:rPr lang="en-US" dirty="0"/>
              <a:t>Where will AmeriCorps members serve? – Site selection and oversight</a:t>
            </a:r>
          </a:p>
          <a:p>
            <a:pPr>
              <a:spcAft>
                <a:spcPts val="1200"/>
              </a:spcAft>
            </a:pPr>
            <a:r>
              <a:rPr lang="en-US" dirty="0"/>
              <a:t>1:1 support calls</a:t>
            </a:r>
          </a:p>
          <a:p>
            <a:pPr>
              <a:spcAft>
                <a:spcPts val="1200"/>
              </a:spcAft>
            </a:pPr>
            <a:r>
              <a:rPr lang="en-US" dirty="0"/>
              <a:t>Connect with us! </a:t>
            </a:r>
          </a:p>
          <a:p>
            <a:endParaRPr lang="en-US" dirty="0"/>
          </a:p>
        </p:txBody>
      </p:sp>
      <p:pic>
        <p:nvPicPr>
          <p:cNvPr id="4" name="Picture 3">
            <a:extLst>
              <a:ext uri="{FF2B5EF4-FFF2-40B4-BE49-F238E27FC236}">
                <a16:creationId xmlns:a16="http://schemas.microsoft.com/office/drawing/2014/main" id="{5757B41E-7F91-FF84-7044-2E9B644BDEBF}"/>
              </a:ext>
            </a:extLst>
          </p:cNvPr>
          <p:cNvPicPr>
            <a:picLocks noChangeAspect="1"/>
          </p:cNvPicPr>
          <p:nvPr/>
        </p:nvPicPr>
        <p:blipFill rotWithShape="1">
          <a:blip r:embed="rId2"/>
          <a:srcRect l="1961" t="10625" r="2940" b="1724"/>
          <a:stretch/>
        </p:blipFill>
        <p:spPr>
          <a:xfrm>
            <a:off x="4057046" y="4328549"/>
            <a:ext cx="8134954" cy="2501030"/>
          </a:xfrm>
          <a:prstGeom prst="rect">
            <a:avLst/>
          </a:prstGeom>
        </p:spPr>
      </p:pic>
    </p:spTree>
    <p:extLst>
      <p:ext uri="{BB962C8B-B14F-4D97-AF65-F5344CB8AC3E}">
        <p14:creationId xmlns:p14="http://schemas.microsoft.com/office/powerpoint/2010/main" val="92450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9F32-B9A6-6E94-79D3-D4D1122446ED}"/>
              </a:ext>
            </a:extLst>
          </p:cNvPr>
          <p:cNvSpPr>
            <a:spLocks noGrp="1"/>
          </p:cNvSpPr>
          <p:nvPr>
            <p:ph type="title"/>
          </p:nvPr>
        </p:nvSpPr>
        <p:spPr>
          <a:xfrm>
            <a:off x="826770" y="182245"/>
            <a:ext cx="9940290" cy="1325563"/>
          </a:xfrm>
        </p:spPr>
        <p:txBody>
          <a:bodyPr>
            <a:normAutofit/>
          </a:bodyPr>
          <a:lstStyle/>
          <a:p>
            <a:pPr algn="ctr"/>
            <a:r>
              <a:rPr lang="en-US" sz="4800" dirty="0"/>
              <a:t>Serve Washington</a:t>
            </a:r>
          </a:p>
        </p:txBody>
      </p:sp>
      <p:pic>
        <p:nvPicPr>
          <p:cNvPr id="5" name="Content Placeholder 4" descr="A picture containing text&#10;&#10;Description automatically generated">
            <a:extLst>
              <a:ext uri="{FF2B5EF4-FFF2-40B4-BE49-F238E27FC236}">
                <a16:creationId xmlns:a16="http://schemas.microsoft.com/office/drawing/2014/main" id="{E320B26A-8CA8-BAA5-20F5-B51BE89FE5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2951" y="2533301"/>
            <a:ext cx="3816102" cy="1992979"/>
          </a:xfrm>
        </p:spPr>
      </p:pic>
      <p:sp>
        <p:nvSpPr>
          <p:cNvPr id="8" name="Content Placeholder 2">
            <a:extLst>
              <a:ext uri="{FF2B5EF4-FFF2-40B4-BE49-F238E27FC236}">
                <a16:creationId xmlns:a16="http://schemas.microsoft.com/office/drawing/2014/main" id="{A0C97AE8-9465-C204-9440-3F865421F5C3}"/>
              </a:ext>
            </a:extLst>
          </p:cNvPr>
          <p:cNvSpPr txBox="1">
            <a:spLocks/>
          </p:cNvSpPr>
          <p:nvPr/>
        </p:nvSpPr>
        <p:spPr>
          <a:xfrm>
            <a:off x="5398770" y="1785652"/>
            <a:ext cx="5882640" cy="361804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ClrTx/>
            </a:pPr>
            <a:r>
              <a:rPr lang="en-US" dirty="0"/>
              <a:t>Governor appointed state service commission</a:t>
            </a:r>
          </a:p>
          <a:p>
            <a:pPr>
              <a:spcAft>
                <a:spcPts val="1200"/>
              </a:spcAft>
              <a:buClrTx/>
            </a:pPr>
            <a:r>
              <a:rPr lang="en-US" dirty="0"/>
              <a:t>Support volunteerism and national service in WA</a:t>
            </a:r>
          </a:p>
          <a:p>
            <a:pPr lvl="1">
              <a:spcAft>
                <a:spcPts val="1200"/>
              </a:spcAft>
              <a:buClrTx/>
            </a:pPr>
            <a:r>
              <a:rPr lang="en-US" dirty="0"/>
              <a:t>CERT, Volunteer Service Awards, Community Volunteerism, WA Climate Corps</a:t>
            </a:r>
          </a:p>
          <a:p>
            <a:pPr lvl="1">
              <a:spcAft>
                <a:spcPts val="1200"/>
              </a:spcAft>
              <a:buClrTx/>
            </a:pPr>
            <a:r>
              <a:rPr lang="en-US" dirty="0"/>
              <a:t>AmeriCorps State programs</a:t>
            </a:r>
          </a:p>
        </p:txBody>
      </p:sp>
    </p:spTree>
    <p:extLst>
      <p:ext uri="{BB962C8B-B14F-4D97-AF65-F5344CB8AC3E}">
        <p14:creationId xmlns:p14="http://schemas.microsoft.com/office/powerpoint/2010/main" val="503892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9F32-B9A6-6E94-79D3-D4D1122446ED}"/>
              </a:ext>
            </a:extLst>
          </p:cNvPr>
          <p:cNvSpPr>
            <a:spLocks noGrp="1"/>
          </p:cNvSpPr>
          <p:nvPr>
            <p:ph type="title"/>
          </p:nvPr>
        </p:nvSpPr>
        <p:spPr>
          <a:xfrm>
            <a:off x="826770" y="182245"/>
            <a:ext cx="9940290" cy="1325563"/>
          </a:xfrm>
        </p:spPr>
        <p:txBody>
          <a:bodyPr>
            <a:normAutofit/>
          </a:bodyPr>
          <a:lstStyle/>
          <a:p>
            <a:pPr algn="ctr"/>
            <a:r>
              <a:rPr lang="en-US" sz="4800" dirty="0"/>
              <a:t>Key Serve Washington Staff</a:t>
            </a:r>
          </a:p>
        </p:txBody>
      </p:sp>
      <p:sp>
        <p:nvSpPr>
          <p:cNvPr id="9" name="Content Placeholder 2">
            <a:extLst>
              <a:ext uri="{FF2B5EF4-FFF2-40B4-BE49-F238E27FC236}">
                <a16:creationId xmlns:a16="http://schemas.microsoft.com/office/drawing/2014/main" id="{B898479F-8A3C-4EAF-3575-90DCC8402C6B}"/>
              </a:ext>
            </a:extLst>
          </p:cNvPr>
          <p:cNvSpPr txBox="1">
            <a:spLocks/>
          </p:cNvSpPr>
          <p:nvPr/>
        </p:nvSpPr>
        <p:spPr>
          <a:xfrm>
            <a:off x="6189345" y="1415416"/>
            <a:ext cx="5434965" cy="4230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Bef>
                <a:spcPts val="0"/>
              </a:spcBef>
              <a:buClrTx/>
            </a:pPr>
            <a:r>
              <a:rPr lang="en-US" sz="2400" dirty="0">
                <a:latin typeface="Calibri" panose="020F0502020204030204" pitchFamily="34" charset="0"/>
                <a:ea typeface="Calibri" panose="020F0502020204030204" pitchFamily="34" charset="0"/>
                <a:cs typeface="Times New Roman" panose="02020603050405020304" pitchFamily="18" charset="0"/>
              </a:rPr>
              <a:t>Amber Martin-Jahn</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Executive Director</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Strategic visioning</a:t>
            </a:r>
          </a:p>
          <a:p>
            <a:pPr>
              <a:lnSpc>
                <a:spcPct val="115000"/>
              </a:lnSpc>
              <a:spcBef>
                <a:spcPts val="0"/>
              </a:spcBef>
              <a:buClrTx/>
            </a:pPr>
            <a:r>
              <a:rPr lang="en-US" sz="2400" dirty="0">
                <a:latin typeface="Calibri" panose="020F0502020204030204" pitchFamily="34" charset="0"/>
                <a:ea typeface="Calibri" panose="020F0502020204030204" pitchFamily="34" charset="0"/>
                <a:cs typeface="Times New Roman" panose="02020603050405020304" pitchFamily="18" charset="0"/>
              </a:rPr>
              <a:t>Lou Thompson</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Management Analyst</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Logic Models, Performance Measurement, Evaluation – data, data, data!</a:t>
            </a:r>
          </a:p>
          <a:p>
            <a:pPr>
              <a:lnSpc>
                <a:spcPct val="115000"/>
              </a:lnSpc>
              <a:spcBef>
                <a:spcPts val="0"/>
              </a:spcBef>
              <a:buClrTx/>
            </a:pPr>
            <a:r>
              <a:rPr lang="en-US" sz="2400" dirty="0">
                <a:latin typeface="Calibri" panose="020F0502020204030204" pitchFamily="34" charset="0"/>
                <a:ea typeface="Calibri" panose="020F0502020204030204" pitchFamily="34" charset="0"/>
                <a:cs typeface="Times New Roman" panose="02020603050405020304" pitchFamily="18" charset="0"/>
              </a:rPr>
              <a:t>Mikia Guy</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Director of Equity and Grants</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Grantmaking</a:t>
            </a:r>
          </a:p>
          <a:p>
            <a:pPr marL="114300" indent="0">
              <a:buClrTx/>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E4B2E08E-B273-7CAA-A41D-B89497C6C7DB}"/>
              </a:ext>
            </a:extLst>
          </p:cNvPr>
          <p:cNvSpPr>
            <a:spLocks noGrp="1"/>
          </p:cNvSpPr>
          <p:nvPr>
            <p:ph idx="1"/>
          </p:nvPr>
        </p:nvSpPr>
        <p:spPr>
          <a:xfrm>
            <a:off x="838200" y="1575436"/>
            <a:ext cx="4602480" cy="3618046"/>
          </a:xfrm>
        </p:spPr>
        <p:txBody>
          <a:bodyPr/>
          <a:lstStyle/>
          <a:p>
            <a:pPr>
              <a:lnSpc>
                <a:spcPct val="115000"/>
              </a:lnSpc>
              <a:spcBef>
                <a:spcPts val="0"/>
              </a:spcBef>
              <a:buClrTx/>
            </a:pPr>
            <a:r>
              <a:rPr lang="en-US" sz="2400" dirty="0">
                <a:latin typeface="Calibri" panose="020F0502020204030204" pitchFamily="34" charset="0"/>
                <a:ea typeface="Calibri" panose="020F0502020204030204" pitchFamily="34" charset="0"/>
                <a:cs typeface="Times New Roman" panose="02020603050405020304" pitchFamily="18" charset="0"/>
              </a:rPr>
              <a:t>Jenny Benson (that’s me!)</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Senior Program Officer</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your primary point of contact</a:t>
            </a:r>
          </a:p>
          <a:p>
            <a:pPr marL="457200" lvl="1" indent="0">
              <a:lnSpc>
                <a:spcPct val="115000"/>
              </a:lnSpc>
              <a:spcBef>
                <a:spcPts val="0"/>
              </a:spcBef>
              <a:buClrTx/>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buClrTx/>
            </a:pPr>
            <a:r>
              <a:rPr lang="en-US" sz="2400" dirty="0">
                <a:latin typeface="Calibri" panose="020F0502020204030204" pitchFamily="34" charset="0"/>
                <a:ea typeface="Calibri" panose="020F0502020204030204" pitchFamily="34" charset="0"/>
                <a:cs typeface="Times New Roman" panose="02020603050405020304" pitchFamily="18" charset="0"/>
              </a:rPr>
              <a:t>Thomas Darnell</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Grants Officer</a:t>
            </a:r>
          </a:p>
          <a:p>
            <a:pPr lvl="1">
              <a:lnSpc>
                <a:spcPct val="115000"/>
              </a:lnSpc>
              <a:spcBef>
                <a:spcPts val="0"/>
              </a:spcBef>
              <a:buClrTx/>
            </a:pPr>
            <a:r>
              <a:rPr lang="en-US" sz="2000" dirty="0">
                <a:latin typeface="Calibri" panose="020F0502020204030204" pitchFamily="34" charset="0"/>
                <a:ea typeface="Calibri" panose="020F0502020204030204" pitchFamily="34" charset="0"/>
                <a:cs typeface="Times New Roman" panose="02020603050405020304" pitchFamily="18" charset="0"/>
              </a:rPr>
              <a:t>All things FISCAL</a:t>
            </a:r>
          </a:p>
        </p:txBody>
      </p:sp>
    </p:spTree>
    <p:extLst>
      <p:ext uri="{BB962C8B-B14F-4D97-AF65-F5344CB8AC3E}">
        <p14:creationId xmlns:p14="http://schemas.microsoft.com/office/powerpoint/2010/main" val="6417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2" y="23018"/>
            <a:ext cx="10515600" cy="1325563"/>
          </a:xfrm>
        </p:spPr>
        <p:txBody>
          <a:bodyPr/>
          <a:lstStyle/>
          <a:p>
            <a:pPr algn="ctr"/>
            <a:r>
              <a:rPr lang="en-US" dirty="0"/>
              <a:t>Serve Washington</a:t>
            </a:r>
          </a:p>
        </p:txBody>
      </p:sp>
      <p:sp>
        <p:nvSpPr>
          <p:cNvPr id="3" name="Content Placeholder 2"/>
          <p:cNvSpPr>
            <a:spLocks noGrp="1"/>
          </p:cNvSpPr>
          <p:nvPr>
            <p:ph idx="1"/>
          </p:nvPr>
        </p:nvSpPr>
        <p:spPr>
          <a:xfrm>
            <a:off x="707572" y="1173480"/>
            <a:ext cx="10866119" cy="4417423"/>
          </a:xfrm>
        </p:spPr>
        <p:txBody>
          <a:bodyPr>
            <a:normAutofit fontScale="92500"/>
          </a:bodyPr>
          <a:lstStyle/>
          <a:p>
            <a:pPr marL="0" indent="0">
              <a:lnSpc>
                <a:spcPct val="115000"/>
              </a:lnSpc>
              <a:spcBef>
                <a:spcPts val="0"/>
              </a:spcBef>
              <a:buNone/>
            </a:pPr>
            <a:r>
              <a:rPr lang="en-US"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Mission Statement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Serve Washington advances national service, volunteerism and civic engagement to improve lives; expands opportunity to meet the local critical needs of residents of Washington; and strengthens community capacity while creating healthy and resilient communities.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solidFill>
                  <a:srgbClr val="4F81BD"/>
                </a:solidFill>
                <a:latin typeface="Cambria" panose="02040503050406030204" pitchFamily="18" charset="0"/>
                <a:ea typeface="Times New Roman" panose="02020603050405020304" pitchFamily="18" charset="0"/>
                <a:cs typeface="Times New Roman" panose="02020603050405020304" pitchFamily="18" charset="0"/>
              </a:rPr>
              <a:t>Vision Statement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sz="2400" dirty="0">
                <a:latin typeface="Calibri" panose="020F0502020204030204" pitchFamily="34" charset="0"/>
                <a:ea typeface="Calibri" panose="020F0502020204030204" pitchFamily="34" charset="0"/>
                <a:cs typeface="Times New Roman" panose="02020603050405020304" pitchFamily="18" charset="0"/>
              </a:rPr>
              <a:t>National service, volunteerism, and civic engagement are the foundation for caring communities and a thriving Washington.</a:t>
            </a:r>
          </a:p>
          <a:p>
            <a:pPr marL="0" indent="0">
              <a:lnSpc>
                <a:spcPct val="115000"/>
              </a:lnSpc>
              <a:spcBef>
                <a:spcPts val="0"/>
              </a:spcBef>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Bef>
                <a:spcPts val="0"/>
              </a:spcBef>
              <a:buNone/>
            </a:pPr>
            <a:r>
              <a:rPr lang="en-US"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What brings you/your organization here today?</a:t>
            </a:r>
            <a:endParaRPr lang="en-US"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114300" indent="0">
              <a:buNone/>
            </a:pPr>
            <a:endParaRPr lang="en-US" dirty="0"/>
          </a:p>
        </p:txBody>
      </p:sp>
    </p:spTree>
    <p:extLst>
      <p:ext uri="{BB962C8B-B14F-4D97-AF65-F5344CB8AC3E}">
        <p14:creationId xmlns:p14="http://schemas.microsoft.com/office/powerpoint/2010/main" val="33722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51D8DBB-BA3B-415F-B15E-7469BC93CBC4}"/>
              </a:ext>
            </a:extLst>
          </p:cNvPr>
          <p:cNvSpPr>
            <a:spLocks noGrp="1"/>
          </p:cNvSpPr>
          <p:nvPr>
            <p:ph type="title"/>
          </p:nvPr>
        </p:nvSpPr>
        <p:spPr>
          <a:xfrm>
            <a:off x="1981200" y="274638"/>
            <a:ext cx="7620000" cy="1143000"/>
          </a:xfrm>
        </p:spPr>
        <p:txBody>
          <a:bodyPr/>
          <a:lstStyle/>
          <a:p>
            <a:pPr algn="ctr"/>
            <a:r>
              <a:rPr lang="en-US" dirty="0"/>
              <a:t>AmeriCorps or CNCS?</a:t>
            </a:r>
          </a:p>
        </p:txBody>
      </p:sp>
      <p:sp>
        <p:nvSpPr>
          <p:cNvPr id="7" name="Content Placeholder 2">
            <a:extLst>
              <a:ext uri="{FF2B5EF4-FFF2-40B4-BE49-F238E27FC236}">
                <a16:creationId xmlns:a16="http://schemas.microsoft.com/office/drawing/2014/main" id="{49585204-E89F-4EF0-915F-7091884D6717}"/>
              </a:ext>
            </a:extLst>
          </p:cNvPr>
          <p:cNvSpPr>
            <a:spLocks noGrp="1"/>
          </p:cNvSpPr>
          <p:nvPr>
            <p:ph idx="1"/>
          </p:nvPr>
        </p:nvSpPr>
        <p:spPr>
          <a:xfrm>
            <a:off x="923827" y="1417638"/>
            <a:ext cx="10294070" cy="3687762"/>
          </a:xfrm>
        </p:spPr>
        <p:txBody>
          <a:bodyPr>
            <a:normAutofit fontScale="77500" lnSpcReduction="20000"/>
          </a:bodyPr>
          <a:lstStyle/>
          <a:p>
            <a:pPr marL="114300" indent="0">
              <a:lnSpc>
                <a:spcPct val="170000"/>
              </a:lnSpc>
              <a:buNone/>
            </a:pPr>
            <a:r>
              <a:rPr lang="en-US" dirty="0"/>
              <a:t>AmeriCorps is the operating name for the Corporation for National and Community Service also known as CNCS.  The dba AmeriCorps is frequently seen and referenced as the primary name for the federal agency; however, much of the statue and regulations still refer to the Corporation or CNCS.  AmeriCorps, AmeriCorps the Federal Agency, the Corporation, and CNCS are all interchangeable.  Serve WA materials lean towards the use of AmeriCorps or AmeriCorps the Federal Agency depending on context but leaves the Corporation and CNCS when directly quoting or citing a statue/regulation.</a:t>
            </a:r>
          </a:p>
          <a:p>
            <a:pPr marL="114300" indent="0">
              <a:buNone/>
            </a:pPr>
            <a:endParaRPr lang="en-US" dirty="0"/>
          </a:p>
        </p:txBody>
      </p:sp>
    </p:spTree>
    <p:extLst>
      <p:ext uri="{BB962C8B-B14F-4D97-AF65-F5344CB8AC3E}">
        <p14:creationId xmlns:p14="http://schemas.microsoft.com/office/powerpoint/2010/main" val="3332344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68000"/>
          </a:schemeClr>
        </a:solidFill>
        <a:effectLst/>
      </p:bgPr>
    </p:bg>
    <p:spTree>
      <p:nvGrpSpPr>
        <p:cNvPr id="1" name=""/>
        <p:cNvGrpSpPr/>
        <p:nvPr/>
      </p:nvGrpSpPr>
      <p:grpSpPr>
        <a:xfrm>
          <a:off x="0" y="0"/>
          <a:ext cx="0" cy="0"/>
          <a:chOff x="0" y="0"/>
          <a:chExt cx="0" cy="0"/>
        </a:xfrm>
      </p:grpSpPr>
      <p:pic>
        <p:nvPicPr>
          <p:cNvPr id="7170" name="Picture 2" descr="If You Are Not Busy Clipart">
            <a:extLst>
              <a:ext uri="{FF2B5EF4-FFF2-40B4-BE49-F238E27FC236}">
                <a16:creationId xmlns:a16="http://schemas.microsoft.com/office/drawing/2014/main" id="{882CE9AE-56E1-B67A-CAFB-740C07397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990" y="1998482"/>
            <a:ext cx="3646080" cy="27219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7349"/>
            <a:ext cx="10515600" cy="1325563"/>
          </a:xfrm>
        </p:spPr>
        <p:txBody>
          <a:bodyPr/>
          <a:lstStyle/>
          <a:p>
            <a:pPr algn="ctr"/>
            <a:r>
              <a:rPr lang="en-US" dirty="0"/>
              <a:t>AmeriCorps Director Role</a:t>
            </a:r>
          </a:p>
        </p:txBody>
      </p:sp>
      <p:sp>
        <p:nvSpPr>
          <p:cNvPr id="6" name="Content Placeholder 5"/>
          <p:cNvSpPr>
            <a:spLocks noGrp="1"/>
          </p:cNvSpPr>
          <p:nvPr>
            <p:ph idx="1"/>
          </p:nvPr>
        </p:nvSpPr>
        <p:spPr>
          <a:xfrm>
            <a:off x="1498862" y="1998482"/>
            <a:ext cx="3082565" cy="3473517"/>
          </a:xfrm>
        </p:spPr>
        <p:txBody>
          <a:bodyPr numCol="1">
            <a:normAutofit fontScale="85000" lnSpcReduction="20000"/>
          </a:bodyPr>
          <a:lstStyle/>
          <a:p>
            <a:pPr marL="114300" indent="0">
              <a:buNone/>
            </a:pPr>
            <a:r>
              <a:rPr lang="en-US" dirty="0"/>
              <a:t>Executive Director</a:t>
            </a:r>
          </a:p>
          <a:p>
            <a:pPr marL="114300" indent="0">
              <a:buNone/>
            </a:pPr>
            <a:r>
              <a:rPr lang="en-US" dirty="0"/>
              <a:t>HR Manager</a:t>
            </a:r>
          </a:p>
          <a:p>
            <a:pPr marL="114300" indent="0">
              <a:buNone/>
            </a:pPr>
            <a:r>
              <a:rPr lang="en-US" dirty="0"/>
              <a:t>Case Manager</a:t>
            </a:r>
          </a:p>
          <a:p>
            <a:pPr marL="114300" indent="0">
              <a:buNone/>
            </a:pPr>
            <a:endParaRPr lang="en-US" dirty="0"/>
          </a:p>
          <a:p>
            <a:pPr marL="114300" indent="0">
              <a:buNone/>
            </a:pPr>
            <a:endParaRPr lang="en-US" dirty="0"/>
          </a:p>
          <a:p>
            <a:pPr marL="114300" indent="0">
              <a:buNone/>
            </a:pPr>
            <a:r>
              <a:rPr lang="en-US" dirty="0"/>
              <a:t>Accountant</a:t>
            </a:r>
          </a:p>
          <a:p>
            <a:pPr marL="114300" indent="0">
              <a:buNone/>
            </a:pPr>
            <a:r>
              <a:rPr lang="en-US" dirty="0"/>
              <a:t>Compliance Officer</a:t>
            </a:r>
          </a:p>
          <a:p>
            <a:pPr marL="114300" indent="0">
              <a:buNone/>
            </a:pPr>
            <a:r>
              <a:rPr lang="en-US" dirty="0"/>
              <a:t>Communications Specialist</a:t>
            </a:r>
          </a:p>
          <a:p>
            <a:pPr marL="411480" lvl="1" indent="0">
              <a:buNone/>
            </a:pPr>
            <a:endParaRPr lang="en-US" dirty="0"/>
          </a:p>
          <a:p>
            <a:pPr lvl="2"/>
            <a:endParaRPr lang="en-US" dirty="0"/>
          </a:p>
        </p:txBody>
      </p:sp>
      <p:sp>
        <p:nvSpPr>
          <p:cNvPr id="5" name="Content Placeholder 5"/>
          <p:cNvSpPr txBox="1">
            <a:spLocks/>
          </p:cNvSpPr>
          <p:nvPr/>
        </p:nvSpPr>
        <p:spPr>
          <a:xfrm>
            <a:off x="2085703" y="1174460"/>
            <a:ext cx="7620000" cy="476744"/>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n-US" dirty="0"/>
              <a:t>Are you the new “CEO” of your AmeriCorps program?</a:t>
            </a:r>
          </a:p>
        </p:txBody>
      </p:sp>
      <p:sp>
        <p:nvSpPr>
          <p:cNvPr id="7" name="Content Placeholder 5"/>
          <p:cNvSpPr txBox="1">
            <a:spLocks/>
          </p:cNvSpPr>
          <p:nvPr/>
        </p:nvSpPr>
        <p:spPr>
          <a:xfrm>
            <a:off x="6683605" y="1923068"/>
            <a:ext cx="2846893" cy="3548931"/>
          </a:xfrm>
          <a:prstGeom prst="rect">
            <a:avLst/>
          </a:prstGeom>
        </p:spPr>
        <p:txBody>
          <a:bodyPr vert="horz" lIns="91440" tIns="45720" rIns="91440" bIns="45720" numCol="1"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r">
              <a:buNone/>
            </a:pPr>
            <a:r>
              <a:rPr lang="en-US" dirty="0"/>
              <a:t>Grants Manager</a:t>
            </a:r>
          </a:p>
          <a:p>
            <a:pPr marL="114300" indent="0" algn="r">
              <a:buNone/>
            </a:pPr>
            <a:r>
              <a:rPr lang="en-US" dirty="0"/>
              <a:t>Social Worker</a:t>
            </a:r>
          </a:p>
          <a:p>
            <a:pPr marL="114300" indent="0" algn="r">
              <a:buNone/>
            </a:pPr>
            <a:r>
              <a:rPr lang="en-US" dirty="0"/>
              <a:t>Supervisor</a:t>
            </a:r>
          </a:p>
          <a:p>
            <a:pPr marL="114300" indent="0" algn="r">
              <a:buNone/>
            </a:pPr>
            <a:endParaRPr lang="en-US" dirty="0"/>
          </a:p>
          <a:p>
            <a:pPr marL="114300" indent="0" algn="r">
              <a:buNone/>
            </a:pPr>
            <a:endParaRPr lang="en-US" dirty="0"/>
          </a:p>
          <a:p>
            <a:pPr marL="114300" indent="0" algn="r">
              <a:buNone/>
            </a:pPr>
            <a:endParaRPr lang="en-US" dirty="0"/>
          </a:p>
          <a:p>
            <a:pPr marL="114300" indent="0" algn="r">
              <a:buNone/>
            </a:pPr>
            <a:r>
              <a:rPr lang="en-US" dirty="0"/>
              <a:t>Contracts Specialist</a:t>
            </a:r>
          </a:p>
          <a:p>
            <a:pPr marL="114300" indent="0" algn="r">
              <a:buNone/>
            </a:pPr>
            <a:r>
              <a:rPr lang="en-US" dirty="0"/>
              <a:t>Emergency Manager</a:t>
            </a:r>
          </a:p>
          <a:p>
            <a:pPr lvl="1"/>
            <a:endParaRPr lang="en-US" dirty="0"/>
          </a:p>
          <a:p>
            <a:pPr lvl="2"/>
            <a:endParaRPr lang="en-US" dirty="0"/>
          </a:p>
        </p:txBody>
      </p:sp>
    </p:spTree>
    <p:extLst>
      <p:ext uri="{BB962C8B-B14F-4D97-AF65-F5344CB8AC3E}">
        <p14:creationId xmlns:p14="http://schemas.microsoft.com/office/powerpoint/2010/main" val="2661523762"/>
      </p:ext>
    </p:extLst>
  </p:cSld>
  <p:clrMapOvr>
    <a:masterClrMapping/>
  </p:clrMapOvr>
</p:sld>
</file>

<file path=ppt/theme/theme1.xml><?xml version="1.0" encoding="utf-8"?>
<a:theme xmlns:a="http://schemas.openxmlformats.org/drawingml/2006/main" name="Theme1">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82391D15-6CBA-4D3C-839B-F32C3CDB6361}" vid="{CCCF5606-6261-4857-8AB7-B61DC1CDF59E}"/>
    </a:ext>
  </a:extLst>
</a:theme>
</file>

<file path=ppt/theme/theme10.xml><?xml version="1.0" encoding="utf-8"?>
<a:theme xmlns:a="http://schemas.openxmlformats.org/drawingml/2006/main" name="Theme4">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33206F5A-E800-4B64-89FF-748079AA0437}" vid="{D6A8A56A-9BEB-4344-AF31-3A44B5B19A26}"/>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 Imagery">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rve Washington">
  <a:themeElements>
    <a:clrScheme name="Serve Washington">
      <a:dk1>
        <a:sysClr val="windowText" lastClr="000000"/>
      </a:dk1>
      <a:lt1>
        <a:sysClr val="window" lastClr="FFFFFF"/>
      </a:lt1>
      <a:dk2>
        <a:srgbClr val="112542"/>
      </a:dk2>
      <a:lt2>
        <a:srgbClr val="E7E6E6"/>
      </a:lt2>
      <a:accent1>
        <a:srgbClr val="6996D9"/>
      </a:accent1>
      <a:accent2>
        <a:srgbClr val="ED7D31"/>
      </a:accent2>
      <a:accent3>
        <a:srgbClr val="A5A5A5"/>
      </a:accent3>
      <a:accent4>
        <a:srgbClr val="FFC000"/>
      </a:accent4>
      <a:accent5>
        <a:srgbClr val="5B9BD5"/>
      </a:accent5>
      <a:accent6>
        <a:srgbClr val="70AD47"/>
      </a:accent6>
      <a:hlink>
        <a:srgbClr val="FFFFFF"/>
      </a:hlink>
      <a:folHlink>
        <a:srgbClr val="6996D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rve Washington" id="{C5893C31-961F-43D6-8E16-055F970F0920}" vid="{C64FF3C4-A1C9-4803-BD55-F8AF3F57987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e5">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5" id="{CC0A9088-0F01-45DF-8B24-76E8126A611A}" vid="{CF83A8CF-3C62-4394-8372-5751C1746EB1}"/>
    </a:ext>
  </a:extLst>
</a:theme>
</file>

<file path=ppt/theme/theme7.xml><?xml version="1.0" encoding="utf-8"?>
<a:theme xmlns:a="http://schemas.openxmlformats.org/drawingml/2006/main" name="2_ALT Interior Slide">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Content + Imagery">
  <a:themeElements>
    <a:clrScheme name="AMERICORP SCREEN">
      <a:dk1>
        <a:srgbClr val="112441"/>
      </a:dk1>
      <a:lt1>
        <a:srgbClr val="112441"/>
      </a:lt1>
      <a:dk2>
        <a:srgbClr val="B82028"/>
      </a:dk2>
      <a:lt2>
        <a:srgbClr val="FFFFFF"/>
      </a:lt2>
      <a:accent1>
        <a:srgbClr val="FD2F32"/>
      </a:accent1>
      <a:accent2>
        <a:srgbClr val="1550ED"/>
      </a:accent2>
      <a:accent3>
        <a:srgbClr val="3B2B93"/>
      </a:accent3>
      <a:accent4>
        <a:srgbClr val="DCA312"/>
      </a:accent4>
      <a:accent5>
        <a:srgbClr val="839324"/>
      </a:accent5>
      <a:accent6>
        <a:srgbClr val="2CC3B6"/>
      </a:accent6>
      <a:hlink>
        <a:srgbClr val="1550ED"/>
      </a:hlink>
      <a:folHlink>
        <a:srgbClr val="FD2F3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1539</TotalTime>
  <Words>2883</Words>
  <Application>Microsoft Office PowerPoint</Application>
  <PresentationFormat>Widescreen</PresentationFormat>
  <Paragraphs>396</Paragraphs>
  <Slides>40</Slides>
  <Notes>32</Notes>
  <HiddenSlides>0</HiddenSlides>
  <MMClips>1</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40</vt:i4>
      </vt:variant>
    </vt:vector>
  </HeadingPairs>
  <TitlesOfParts>
    <vt:vector size="55" baseType="lpstr">
      <vt:lpstr>Arial</vt:lpstr>
      <vt:lpstr>Calibri</vt:lpstr>
      <vt:lpstr>Cambria</vt:lpstr>
      <vt:lpstr>Century Gothic</vt:lpstr>
      <vt:lpstr>Times New Roman</vt:lpstr>
      <vt:lpstr>Theme1</vt:lpstr>
      <vt:lpstr>ALT Interior Slide</vt:lpstr>
      <vt:lpstr>Content + Imagery</vt:lpstr>
      <vt:lpstr>Serve Washington</vt:lpstr>
      <vt:lpstr>Custom Design</vt:lpstr>
      <vt:lpstr>Theme5</vt:lpstr>
      <vt:lpstr>2_ALT Interior Slide</vt:lpstr>
      <vt:lpstr>2_Content + Imagery</vt:lpstr>
      <vt:lpstr>2_Custom Design</vt:lpstr>
      <vt:lpstr>Theme4</vt:lpstr>
      <vt:lpstr>Planning Grant Orientation</vt:lpstr>
      <vt:lpstr>WELCOME </vt:lpstr>
      <vt:lpstr>Objectives for Today</vt:lpstr>
      <vt:lpstr>PowerPoint Presentation</vt:lpstr>
      <vt:lpstr>Serve Washington</vt:lpstr>
      <vt:lpstr>Key Serve Washington Staff</vt:lpstr>
      <vt:lpstr>Serve Washington</vt:lpstr>
      <vt:lpstr>AmeriCorps or CNCS?</vt:lpstr>
      <vt:lpstr>AmeriCorps Director Role</vt:lpstr>
      <vt:lpstr>AmeriCorps Way of Life</vt:lpstr>
      <vt:lpstr>Program Handbook</vt:lpstr>
      <vt:lpstr>What Will We Do This Year? </vt:lpstr>
      <vt:lpstr>Homework, Considerations, and Deliverables</vt:lpstr>
      <vt:lpstr>Let’s Talk FISCAL Grants Management</vt:lpstr>
      <vt:lpstr>Resources</vt:lpstr>
      <vt:lpstr>Budget &amp; Budget Narrative eGrants</vt:lpstr>
      <vt:lpstr>Financial Management 2 CFR 200.302</vt:lpstr>
      <vt:lpstr>Timekeeping  2 CFR 200.430 Planning Grant ST&amp;C II B</vt:lpstr>
      <vt:lpstr>Acceptable Match 2 CFR 200.306</vt:lpstr>
      <vt:lpstr>Invoicing/Drawing Funds  Planning Grant Special Terms and Conditions II E1</vt:lpstr>
      <vt:lpstr>PowerPoint Presentation</vt:lpstr>
      <vt:lpstr>Other Fiscal Reporting</vt:lpstr>
      <vt:lpstr>PowerPoint Presentation</vt:lpstr>
      <vt:lpstr>“The AmeriCorps Onion”</vt:lpstr>
      <vt:lpstr>National Service in WA</vt:lpstr>
      <vt:lpstr>Lingo</vt:lpstr>
      <vt:lpstr>AmeriCorps vs Employees</vt:lpstr>
      <vt:lpstr>Non-Duplication and Non-Displacement</vt:lpstr>
      <vt:lpstr>Prohibited Activities</vt:lpstr>
      <vt:lpstr>Prohibited Activities</vt:lpstr>
      <vt:lpstr>Non-Discrimination</vt:lpstr>
      <vt:lpstr>So, What CAN AmeriCorps Members Do???</vt:lpstr>
      <vt:lpstr>AmeriCorps Alum Lylianna Allala</vt:lpstr>
      <vt:lpstr>National Service Criminal History Checks</vt:lpstr>
      <vt:lpstr>National Service Criminal History Checks</vt:lpstr>
      <vt:lpstr>Member “Stuff”</vt:lpstr>
      <vt:lpstr>Records Retention</vt:lpstr>
      <vt:lpstr>Operational Grant Opportunities</vt:lpstr>
      <vt:lpstr>Questions???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Grant Orientation</dc:title>
  <dc:creator>Benson, Jenny (OFM)</dc:creator>
  <cp:lastModifiedBy>Benson, Jenny (OFM)</cp:lastModifiedBy>
  <cp:revision>16</cp:revision>
  <dcterms:created xsi:type="dcterms:W3CDTF">2023-08-04T02:40:51Z</dcterms:created>
  <dcterms:modified xsi:type="dcterms:W3CDTF">2023-08-10T19:14:41Z</dcterms:modified>
</cp:coreProperties>
</file>