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38" r:id="rId2"/>
    <p:sldMasterId id="2147483748" r:id="rId3"/>
    <p:sldMasterId id="2147483753" r:id="rId4"/>
    <p:sldMasterId id="2147483758" r:id="rId5"/>
    <p:sldMasterId id="2147483775" r:id="rId6"/>
    <p:sldMasterId id="2147483780" r:id="rId7"/>
    <p:sldMasterId id="2147484233" r:id="rId8"/>
    <p:sldMasterId id="2147484245" r:id="rId9"/>
  </p:sldMasterIdLst>
  <p:notesMasterIdLst>
    <p:notesMasterId r:id="rId73"/>
  </p:notesMasterIdLst>
  <p:sldIdLst>
    <p:sldId id="426" r:id="rId10"/>
    <p:sldId id="427" r:id="rId11"/>
    <p:sldId id="453" r:id="rId12"/>
    <p:sldId id="432" r:id="rId13"/>
    <p:sldId id="430" r:id="rId14"/>
    <p:sldId id="291" r:id="rId15"/>
    <p:sldId id="350" r:id="rId16"/>
    <p:sldId id="328" r:id="rId17"/>
    <p:sldId id="349" r:id="rId18"/>
    <p:sldId id="351" r:id="rId19"/>
    <p:sldId id="335" r:id="rId20"/>
    <p:sldId id="296" r:id="rId21"/>
    <p:sldId id="352" r:id="rId22"/>
    <p:sldId id="299" r:id="rId23"/>
    <p:sldId id="336" r:id="rId24"/>
    <p:sldId id="337" r:id="rId25"/>
    <p:sldId id="329" r:id="rId26"/>
    <p:sldId id="340" r:id="rId27"/>
    <p:sldId id="420" r:id="rId28"/>
    <p:sldId id="435" r:id="rId29"/>
    <p:sldId id="436" r:id="rId30"/>
    <p:sldId id="353" r:id="rId31"/>
    <p:sldId id="359" r:id="rId32"/>
    <p:sldId id="418" r:id="rId33"/>
    <p:sldId id="422" r:id="rId34"/>
    <p:sldId id="423" r:id="rId35"/>
    <p:sldId id="424" r:id="rId36"/>
    <p:sldId id="425" r:id="rId37"/>
    <p:sldId id="303" r:id="rId38"/>
    <p:sldId id="305" r:id="rId39"/>
    <p:sldId id="360" r:id="rId40"/>
    <p:sldId id="354" r:id="rId41"/>
    <p:sldId id="331" r:id="rId42"/>
    <p:sldId id="307" r:id="rId43"/>
    <p:sldId id="308" r:id="rId44"/>
    <p:sldId id="355" r:id="rId45"/>
    <p:sldId id="361" r:id="rId46"/>
    <p:sldId id="433" r:id="rId47"/>
    <p:sldId id="324" r:id="rId48"/>
    <p:sldId id="326" r:id="rId49"/>
    <p:sldId id="431" r:id="rId50"/>
    <p:sldId id="396" r:id="rId51"/>
    <p:sldId id="397" r:id="rId52"/>
    <p:sldId id="398" r:id="rId53"/>
    <p:sldId id="399" r:id="rId54"/>
    <p:sldId id="400" r:id="rId55"/>
    <p:sldId id="401" r:id="rId56"/>
    <p:sldId id="402" r:id="rId57"/>
    <p:sldId id="403" r:id="rId58"/>
    <p:sldId id="434" r:id="rId59"/>
    <p:sldId id="404" r:id="rId60"/>
    <p:sldId id="405" r:id="rId61"/>
    <p:sldId id="406" r:id="rId62"/>
    <p:sldId id="407" r:id="rId63"/>
    <p:sldId id="408" r:id="rId64"/>
    <p:sldId id="409" r:id="rId65"/>
    <p:sldId id="410" r:id="rId66"/>
    <p:sldId id="411" r:id="rId67"/>
    <p:sldId id="412" r:id="rId68"/>
    <p:sldId id="413" r:id="rId69"/>
    <p:sldId id="452" r:id="rId70"/>
    <p:sldId id="416" r:id="rId71"/>
    <p:sldId id="417" r:id="rId72"/>
  </p:sldIdLst>
  <p:sldSz cx="10058400" cy="8686800"/>
  <p:notesSz cx="7010400" cy="9296400"/>
  <p:defaultTextStyle>
    <a:defPPr>
      <a:defRPr lang="en-US"/>
    </a:defPPr>
    <a:lvl1pPr algn="l" defTabSz="1069975"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1pPr>
    <a:lvl2pPr marL="534988" indent="-77788" algn="l" defTabSz="1069975"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2pPr>
    <a:lvl3pPr marL="1069975" indent="-155575" algn="l" defTabSz="1069975"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3pPr>
    <a:lvl4pPr marL="1604963" indent="-233363" algn="l" defTabSz="1069975"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4pPr>
    <a:lvl5pPr marL="2141538" indent="-312738" algn="l" defTabSz="1069975"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736">
          <p15:clr>
            <a:srgbClr val="A4A3A4"/>
          </p15:clr>
        </p15:guide>
        <p15:guide id="2" pos="316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is, Robyn (OFM)" initials="H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C18B56-CF4A-4A69-98AE-4914CB464365}" v="32" dt="2022-08-11T23:05:46.23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4" autoAdjust="0"/>
    <p:restoredTop sz="62921" autoAdjust="0"/>
  </p:normalViewPr>
  <p:slideViewPr>
    <p:cSldViewPr>
      <p:cViewPr varScale="1">
        <p:scale>
          <a:sx n="41" d="100"/>
          <a:sy n="41" d="100"/>
        </p:scale>
        <p:origin x="2318" y="53"/>
      </p:cViewPr>
      <p:guideLst>
        <p:guide orient="horz" pos="2736"/>
        <p:guide pos="3168"/>
      </p:guideLst>
    </p:cSldViewPr>
  </p:slideViewPr>
  <p:outlineViewPr>
    <p:cViewPr>
      <p:scale>
        <a:sx n="33" d="100"/>
        <a:sy n="33" d="100"/>
      </p:scale>
      <p:origin x="18" y="8694"/>
    </p:cViewPr>
  </p:outlineViewPr>
  <p:notesTextViewPr>
    <p:cViewPr>
      <p:scale>
        <a:sx n="1" d="1"/>
        <a:sy n="1" d="1"/>
      </p:scale>
      <p:origin x="0" y="0"/>
    </p:cViewPr>
  </p:notesTextViewPr>
  <p:sorterViewPr>
    <p:cViewPr>
      <p:scale>
        <a:sx n="66" d="100"/>
        <a:sy n="66" d="100"/>
      </p:scale>
      <p:origin x="0" y="0"/>
    </p:cViewPr>
  </p:sorterViewPr>
  <p:notesViewPr>
    <p:cSldViewPr>
      <p:cViewPr>
        <p:scale>
          <a:sx n="85" d="100"/>
          <a:sy n="85" d="100"/>
        </p:scale>
        <p:origin x="-858"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Lou (OFM)" userId="bda51808-779b-4a07-ad07-5967248966de" providerId="ADAL" clId="{B8C18B56-CF4A-4A69-98AE-4914CB464365}"/>
    <pc:docChg chg="custSel addSld delSld modSld">
      <pc:chgData name="Thompson, Lou (OFM)" userId="bda51808-779b-4a07-ad07-5967248966de" providerId="ADAL" clId="{B8C18B56-CF4A-4A69-98AE-4914CB464365}" dt="2022-08-11T23:06:20.124" v="782" actId="13926"/>
      <pc:docMkLst>
        <pc:docMk/>
      </pc:docMkLst>
      <pc:sldChg chg="modSp">
        <pc:chgData name="Thompson, Lou (OFM)" userId="bda51808-779b-4a07-ad07-5967248966de" providerId="ADAL" clId="{B8C18B56-CF4A-4A69-98AE-4914CB464365}" dt="2022-08-11T19:49:30.448" v="113"/>
        <pc:sldMkLst>
          <pc:docMk/>
          <pc:sldMk cId="0" sldId="300"/>
        </pc:sldMkLst>
        <pc:spChg chg="mod">
          <ac:chgData name="Thompson, Lou (OFM)" userId="bda51808-779b-4a07-ad07-5967248966de" providerId="ADAL" clId="{B8C18B56-CF4A-4A69-98AE-4914CB464365}" dt="2022-08-11T19:49:30.448" v="113"/>
          <ac:spMkLst>
            <pc:docMk/>
            <pc:sldMk cId="0" sldId="300"/>
            <ac:spMk id="63492" creationId="{00000000-0000-0000-0000-000000000000}"/>
          </ac:spMkLst>
        </pc:spChg>
      </pc:sldChg>
      <pc:sldChg chg="modSp">
        <pc:chgData name="Thompson, Lou (OFM)" userId="bda51808-779b-4a07-ad07-5967248966de" providerId="ADAL" clId="{B8C18B56-CF4A-4A69-98AE-4914CB464365}" dt="2022-08-11T19:49:30.448" v="113"/>
        <pc:sldMkLst>
          <pc:docMk/>
          <pc:sldMk cId="0" sldId="303"/>
        </pc:sldMkLst>
        <pc:spChg chg="mod">
          <ac:chgData name="Thompson, Lou (OFM)" userId="bda51808-779b-4a07-ad07-5967248966de" providerId="ADAL" clId="{B8C18B56-CF4A-4A69-98AE-4914CB464365}" dt="2022-08-11T19:49:30.448" v="113"/>
          <ac:spMkLst>
            <pc:docMk/>
            <pc:sldMk cId="0" sldId="303"/>
            <ac:spMk id="71685" creationId="{00000000-0000-0000-0000-000000000000}"/>
          </ac:spMkLst>
        </pc:spChg>
      </pc:sldChg>
      <pc:sldChg chg="modSp">
        <pc:chgData name="Thompson, Lou (OFM)" userId="bda51808-779b-4a07-ad07-5967248966de" providerId="ADAL" clId="{B8C18B56-CF4A-4A69-98AE-4914CB464365}" dt="2022-08-11T19:49:30.448" v="113"/>
        <pc:sldMkLst>
          <pc:docMk/>
          <pc:sldMk cId="0" sldId="305"/>
        </pc:sldMkLst>
        <pc:spChg chg="mod">
          <ac:chgData name="Thompson, Lou (OFM)" userId="bda51808-779b-4a07-ad07-5967248966de" providerId="ADAL" clId="{B8C18B56-CF4A-4A69-98AE-4914CB464365}" dt="2022-08-11T19:49:30.448" v="113"/>
          <ac:spMkLst>
            <pc:docMk/>
            <pc:sldMk cId="0" sldId="305"/>
            <ac:spMk id="73732" creationId="{00000000-0000-0000-0000-000000000000}"/>
          </ac:spMkLst>
        </pc:spChg>
      </pc:sldChg>
      <pc:sldChg chg="modSp">
        <pc:chgData name="Thompson, Lou (OFM)" userId="bda51808-779b-4a07-ad07-5967248966de" providerId="ADAL" clId="{B8C18B56-CF4A-4A69-98AE-4914CB464365}" dt="2022-08-11T19:49:30.448" v="113"/>
        <pc:sldMkLst>
          <pc:docMk/>
          <pc:sldMk cId="0" sldId="307"/>
        </pc:sldMkLst>
        <pc:spChg chg="mod">
          <ac:chgData name="Thompson, Lou (OFM)" userId="bda51808-779b-4a07-ad07-5967248966de" providerId="ADAL" clId="{B8C18B56-CF4A-4A69-98AE-4914CB464365}" dt="2022-08-11T19:49:30.448" v="113"/>
          <ac:spMkLst>
            <pc:docMk/>
            <pc:sldMk cId="0" sldId="307"/>
            <ac:spMk id="81924" creationId="{00000000-0000-0000-0000-000000000000}"/>
          </ac:spMkLst>
        </pc:spChg>
      </pc:sldChg>
      <pc:sldChg chg="modSp">
        <pc:chgData name="Thompson, Lou (OFM)" userId="bda51808-779b-4a07-ad07-5967248966de" providerId="ADAL" clId="{B8C18B56-CF4A-4A69-98AE-4914CB464365}" dt="2022-08-11T19:49:30.448" v="113"/>
        <pc:sldMkLst>
          <pc:docMk/>
          <pc:sldMk cId="0" sldId="308"/>
        </pc:sldMkLst>
        <pc:spChg chg="mod">
          <ac:chgData name="Thompson, Lou (OFM)" userId="bda51808-779b-4a07-ad07-5967248966de" providerId="ADAL" clId="{B8C18B56-CF4A-4A69-98AE-4914CB464365}" dt="2022-08-11T19:49:30.448" v="113"/>
          <ac:spMkLst>
            <pc:docMk/>
            <pc:sldMk cId="0" sldId="308"/>
            <ac:spMk id="83972" creationId="{00000000-0000-0000-0000-000000000000}"/>
          </ac:spMkLst>
        </pc:spChg>
      </pc:sldChg>
      <pc:sldChg chg="modSp">
        <pc:chgData name="Thompson, Lou (OFM)" userId="bda51808-779b-4a07-ad07-5967248966de" providerId="ADAL" clId="{B8C18B56-CF4A-4A69-98AE-4914CB464365}" dt="2022-08-11T19:49:30.448" v="113"/>
        <pc:sldMkLst>
          <pc:docMk/>
          <pc:sldMk cId="0" sldId="331"/>
        </pc:sldMkLst>
        <pc:spChg chg="mod">
          <ac:chgData name="Thompson, Lou (OFM)" userId="bda51808-779b-4a07-ad07-5967248966de" providerId="ADAL" clId="{B8C18B56-CF4A-4A69-98AE-4914CB464365}" dt="2022-08-11T19:49:30.448" v="113"/>
          <ac:spMkLst>
            <pc:docMk/>
            <pc:sldMk cId="0" sldId="331"/>
            <ac:spMk id="79877" creationId="{00000000-0000-0000-0000-000000000000}"/>
          </ac:spMkLst>
        </pc:spChg>
      </pc:sldChg>
      <pc:sldChg chg="modSp mod">
        <pc:chgData name="Thompson, Lou (OFM)" userId="bda51808-779b-4a07-ad07-5967248966de" providerId="ADAL" clId="{B8C18B56-CF4A-4A69-98AE-4914CB464365}" dt="2022-08-10T17:19:00.561" v="6" actId="1076"/>
        <pc:sldMkLst>
          <pc:docMk/>
          <pc:sldMk cId="0" sldId="340"/>
        </pc:sldMkLst>
        <pc:picChg chg="mod">
          <ac:chgData name="Thompson, Lou (OFM)" userId="bda51808-779b-4a07-ad07-5967248966de" providerId="ADAL" clId="{B8C18B56-CF4A-4A69-98AE-4914CB464365}" dt="2022-08-10T17:19:00.561" v="6" actId="1076"/>
          <ac:picMkLst>
            <pc:docMk/>
            <pc:sldMk cId="0" sldId="340"/>
            <ac:picMk id="3" creationId="{00000000-0000-0000-0000-000000000000}"/>
          </ac:picMkLst>
        </pc:picChg>
      </pc:sldChg>
      <pc:sldChg chg="modSp">
        <pc:chgData name="Thompson, Lou (OFM)" userId="bda51808-779b-4a07-ad07-5967248966de" providerId="ADAL" clId="{B8C18B56-CF4A-4A69-98AE-4914CB464365}" dt="2022-08-11T19:49:30.448" v="113"/>
        <pc:sldMkLst>
          <pc:docMk/>
          <pc:sldMk cId="0" sldId="353"/>
        </pc:sldMkLst>
        <pc:spChg chg="mod">
          <ac:chgData name="Thompson, Lou (OFM)" userId="bda51808-779b-4a07-ad07-5967248966de" providerId="ADAL" clId="{B8C18B56-CF4A-4A69-98AE-4914CB464365}" dt="2022-08-11T19:49:30.448" v="113"/>
          <ac:spMkLst>
            <pc:docMk/>
            <pc:sldMk cId="0" sldId="353"/>
            <ac:spMk id="67586" creationId="{00000000-0000-0000-0000-000000000000}"/>
          </ac:spMkLst>
        </pc:spChg>
      </pc:sldChg>
      <pc:sldChg chg="modSp">
        <pc:chgData name="Thompson, Lou (OFM)" userId="bda51808-779b-4a07-ad07-5967248966de" providerId="ADAL" clId="{B8C18B56-CF4A-4A69-98AE-4914CB464365}" dt="2022-08-11T19:49:30.448" v="113"/>
        <pc:sldMkLst>
          <pc:docMk/>
          <pc:sldMk cId="0" sldId="354"/>
        </pc:sldMkLst>
        <pc:spChg chg="mod">
          <ac:chgData name="Thompson, Lou (OFM)" userId="bda51808-779b-4a07-ad07-5967248966de" providerId="ADAL" clId="{B8C18B56-CF4A-4A69-98AE-4914CB464365}" dt="2022-08-11T19:49:30.448" v="113"/>
          <ac:spMkLst>
            <pc:docMk/>
            <pc:sldMk cId="0" sldId="354"/>
            <ac:spMk id="75778" creationId="{00000000-0000-0000-0000-000000000000}"/>
          </ac:spMkLst>
        </pc:spChg>
      </pc:sldChg>
      <pc:sldChg chg="modSp">
        <pc:chgData name="Thompson, Lou (OFM)" userId="bda51808-779b-4a07-ad07-5967248966de" providerId="ADAL" clId="{B8C18B56-CF4A-4A69-98AE-4914CB464365}" dt="2022-08-11T19:49:30.448" v="113"/>
        <pc:sldMkLst>
          <pc:docMk/>
          <pc:sldMk cId="0" sldId="355"/>
        </pc:sldMkLst>
        <pc:spChg chg="mod">
          <ac:chgData name="Thompson, Lou (OFM)" userId="bda51808-779b-4a07-ad07-5967248966de" providerId="ADAL" clId="{B8C18B56-CF4A-4A69-98AE-4914CB464365}" dt="2022-08-11T19:49:30.448" v="113"/>
          <ac:spMkLst>
            <pc:docMk/>
            <pc:sldMk cId="0" sldId="355"/>
            <ac:spMk id="86018" creationId="{00000000-0000-0000-0000-000000000000}"/>
          </ac:spMkLst>
        </pc:spChg>
      </pc:sldChg>
      <pc:sldChg chg="modSp">
        <pc:chgData name="Thompson, Lou (OFM)" userId="bda51808-779b-4a07-ad07-5967248966de" providerId="ADAL" clId="{B8C18B56-CF4A-4A69-98AE-4914CB464365}" dt="2022-08-11T19:49:30.448" v="113"/>
        <pc:sldMkLst>
          <pc:docMk/>
          <pc:sldMk cId="0" sldId="361"/>
        </pc:sldMkLst>
        <pc:spChg chg="mod">
          <ac:chgData name="Thompson, Lou (OFM)" userId="bda51808-779b-4a07-ad07-5967248966de" providerId="ADAL" clId="{B8C18B56-CF4A-4A69-98AE-4914CB464365}" dt="2022-08-11T19:49:30.448" v="113"/>
          <ac:spMkLst>
            <pc:docMk/>
            <pc:sldMk cId="0" sldId="361"/>
            <ac:spMk id="88067" creationId="{00000000-0000-0000-0000-000000000000}"/>
          </ac:spMkLst>
        </pc:spChg>
      </pc:sldChg>
      <pc:sldChg chg="addSp delSp modSp mod modNotesTx">
        <pc:chgData name="Thompson, Lou (OFM)" userId="bda51808-779b-4a07-ad07-5967248966de" providerId="ADAL" clId="{B8C18B56-CF4A-4A69-98AE-4914CB464365}" dt="2022-08-11T18:40:57.803" v="20" actId="478"/>
        <pc:sldMkLst>
          <pc:docMk/>
          <pc:sldMk cId="0" sldId="396"/>
        </pc:sldMkLst>
        <pc:spChg chg="del">
          <ac:chgData name="Thompson, Lou (OFM)" userId="bda51808-779b-4a07-ad07-5967248966de" providerId="ADAL" clId="{B8C18B56-CF4A-4A69-98AE-4914CB464365}" dt="2022-08-11T18:40:57.803" v="20" actId="478"/>
          <ac:spMkLst>
            <pc:docMk/>
            <pc:sldMk cId="0" sldId="396"/>
            <ac:spMk id="16387" creationId="{00000000-0000-0000-0000-000000000000}"/>
          </ac:spMkLst>
        </pc:spChg>
        <pc:picChg chg="add mod">
          <ac:chgData name="Thompson, Lou (OFM)" userId="bda51808-779b-4a07-ad07-5967248966de" providerId="ADAL" clId="{B8C18B56-CF4A-4A69-98AE-4914CB464365}" dt="2022-08-11T18:40:34.330" v="8" actId="1076"/>
          <ac:picMkLst>
            <pc:docMk/>
            <pc:sldMk cId="0" sldId="396"/>
            <ac:picMk id="3" creationId="{40B5B390-6CDB-4991-9C92-F60F4992C250}"/>
          </ac:picMkLst>
        </pc:picChg>
      </pc:sldChg>
      <pc:sldChg chg="delSp modSp mod">
        <pc:chgData name="Thompson, Lou (OFM)" userId="bda51808-779b-4a07-ad07-5967248966de" providerId="ADAL" clId="{B8C18B56-CF4A-4A69-98AE-4914CB464365}" dt="2022-08-11T19:09:23.822" v="67"/>
        <pc:sldMkLst>
          <pc:docMk/>
          <pc:sldMk cId="0" sldId="397"/>
        </pc:sldMkLst>
        <pc:spChg chg="mod">
          <ac:chgData name="Thompson, Lou (OFM)" userId="bda51808-779b-4a07-ad07-5967248966de" providerId="ADAL" clId="{B8C18B56-CF4A-4A69-98AE-4914CB464365}" dt="2022-08-11T19:07:03.339" v="64" actId="1076"/>
          <ac:spMkLst>
            <pc:docMk/>
            <pc:sldMk cId="0" sldId="397"/>
            <ac:spMk id="18434" creationId="{00000000-0000-0000-0000-000000000000}"/>
          </ac:spMkLst>
        </pc:spChg>
        <pc:picChg chg="del">
          <ac:chgData name="Thompson, Lou (OFM)" userId="bda51808-779b-4a07-ad07-5967248966de" providerId="ADAL" clId="{B8C18B56-CF4A-4A69-98AE-4914CB464365}" dt="2022-08-11T19:09:23.822" v="67"/>
          <ac:picMkLst>
            <pc:docMk/>
            <pc:sldMk cId="0" sldId="397"/>
            <ac:picMk id="2" creationId="{6587E22A-1701-4C64-A078-E404E9A85D47}"/>
          </ac:picMkLst>
        </pc:picChg>
      </pc:sldChg>
      <pc:sldChg chg="addSp delSp modSp mod">
        <pc:chgData name="Thompson, Lou (OFM)" userId="bda51808-779b-4a07-ad07-5967248966de" providerId="ADAL" clId="{B8C18B56-CF4A-4A69-98AE-4914CB464365}" dt="2022-08-11T19:21:30.331" v="71" actId="478"/>
        <pc:sldMkLst>
          <pc:docMk/>
          <pc:sldMk cId="0" sldId="398"/>
        </pc:sldMkLst>
        <pc:grpChg chg="del">
          <ac:chgData name="Thompson, Lou (OFM)" userId="bda51808-779b-4a07-ad07-5967248966de" providerId="ADAL" clId="{B8C18B56-CF4A-4A69-98AE-4914CB464365}" dt="2022-08-11T19:21:30.331" v="71" actId="478"/>
          <ac:grpSpMkLst>
            <pc:docMk/>
            <pc:sldMk cId="0" sldId="398"/>
            <ac:grpSpMk id="167939" creationId="{00000000-0000-0000-0000-000000000000}"/>
          </ac:grpSpMkLst>
        </pc:grpChg>
        <pc:picChg chg="add del">
          <ac:chgData name="Thompson, Lou (OFM)" userId="bda51808-779b-4a07-ad07-5967248966de" providerId="ADAL" clId="{B8C18B56-CF4A-4A69-98AE-4914CB464365}" dt="2022-08-11T19:09:14.296" v="66" actId="478"/>
          <ac:picMkLst>
            <pc:docMk/>
            <pc:sldMk cId="0" sldId="398"/>
            <ac:picMk id="2" creationId="{6B660104-ED76-440B-AFD8-ACBE2747BE77}"/>
          </ac:picMkLst>
        </pc:picChg>
        <pc:picChg chg="add mod modCrop">
          <ac:chgData name="Thompson, Lou (OFM)" userId="bda51808-779b-4a07-ad07-5967248966de" providerId="ADAL" clId="{B8C18B56-CF4A-4A69-98AE-4914CB464365}" dt="2022-08-11T19:21:22.497" v="70" actId="732"/>
          <ac:picMkLst>
            <pc:docMk/>
            <pc:sldMk cId="0" sldId="398"/>
            <ac:picMk id="4" creationId="{A03F83E0-1915-4D43-A519-C8D8ABF2EB29}"/>
          </ac:picMkLst>
        </pc:picChg>
        <pc:cxnChg chg="mod">
          <ac:chgData name="Thompson, Lou (OFM)" userId="bda51808-779b-4a07-ad07-5967248966de" providerId="ADAL" clId="{B8C18B56-CF4A-4A69-98AE-4914CB464365}" dt="2022-08-11T19:21:30.331" v="71" actId="478"/>
          <ac:cxnSpMkLst>
            <pc:docMk/>
            <pc:sldMk cId="0" sldId="398"/>
            <ac:cxnSpMk id="20" creationId="{00000000-0000-0000-0000-000000000000}"/>
          </ac:cxnSpMkLst>
        </pc:cxnChg>
        <pc:cxnChg chg="mod">
          <ac:chgData name="Thompson, Lou (OFM)" userId="bda51808-779b-4a07-ad07-5967248966de" providerId="ADAL" clId="{B8C18B56-CF4A-4A69-98AE-4914CB464365}" dt="2022-08-11T19:21:30.331" v="71" actId="478"/>
          <ac:cxnSpMkLst>
            <pc:docMk/>
            <pc:sldMk cId="0" sldId="398"/>
            <ac:cxnSpMk id="23" creationId="{00000000-0000-0000-0000-000000000000}"/>
          </ac:cxnSpMkLst>
        </pc:cxnChg>
        <pc:cxnChg chg="mod">
          <ac:chgData name="Thompson, Lou (OFM)" userId="bda51808-779b-4a07-ad07-5967248966de" providerId="ADAL" clId="{B8C18B56-CF4A-4A69-98AE-4914CB464365}" dt="2022-08-11T19:21:30.331" v="71" actId="478"/>
          <ac:cxnSpMkLst>
            <pc:docMk/>
            <pc:sldMk cId="0" sldId="398"/>
            <ac:cxnSpMk id="28" creationId="{00000000-0000-0000-0000-000000000000}"/>
          </ac:cxnSpMkLst>
        </pc:cxnChg>
        <pc:cxnChg chg="mod">
          <ac:chgData name="Thompson, Lou (OFM)" userId="bda51808-779b-4a07-ad07-5967248966de" providerId="ADAL" clId="{B8C18B56-CF4A-4A69-98AE-4914CB464365}" dt="2022-08-11T19:21:30.331" v="71" actId="478"/>
          <ac:cxnSpMkLst>
            <pc:docMk/>
            <pc:sldMk cId="0" sldId="398"/>
            <ac:cxnSpMk id="30" creationId="{00000000-0000-0000-0000-000000000000}"/>
          </ac:cxnSpMkLst>
        </pc:cxnChg>
      </pc:sldChg>
      <pc:sldChg chg="addSp delSp modSp mod">
        <pc:chgData name="Thompson, Lou (OFM)" userId="bda51808-779b-4a07-ad07-5967248966de" providerId="ADAL" clId="{B8C18B56-CF4A-4A69-98AE-4914CB464365}" dt="2022-08-11T19:47:00.573" v="76" actId="478"/>
        <pc:sldMkLst>
          <pc:docMk/>
          <pc:sldMk cId="0" sldId="400"/>
        </pc:sldMkLst>
        <pc:spChg chg="add del mod">
          <ac:chgData name="Thompson, Lou (OFM)" userId="bda51808-779b-4a07-ad07-5967248966de" providerId="ADAL" clId="{B8C18B56-CF4A-4A69-98AE-4914CB464365}" dt="2022-08-11T19:46:58.513" v="75" actId="478"/>
          <ac:spMkLst>
            <pc:docMk/>
            <pc:sldMk cId="0" sldId="400"/>
            <ac:spMk id="4" creationId="{CD796E40-E456-41DA-AAF3-2A7E702A2B20}"/>
          </ac:spMkLst>
        </pc:spChg>
        <pc:spChg chg="mod">
          <ac:chgData name="Thompson, Lou (OFM)" userId="bda51808-779b-4a07-ad07-5967248966de" providerId="ADAL" clId="{B8C18B56-CF4A-4A69-98AE-4914CB464365}" dt="2022-08-11T19:06:22.531" v="22"/>
          <ac:spMkLst>
            <pc:docMk/>
            <pc:sldMk cId="0" sldId="400"/>
            <ac:spMk id="24578" creationId="{00000000-0000-0000-0000-000000000000}"/>
          </ac:spMkLst>
        </pc:spChg>
        <pc:spChg chg="del">
          <ac:chgData name="Thompson, Lou (OFM)" userId="bda51808-779b-4a07-ad07-5967248966de" providerId="ADAL" clId="{B8C18B56-CF4A-4A69-98AE-4914CB464365}" dt="2022-08-11T19:46:55.283" v="74" actId="478"/>
          <ac:spMkLst>
            <pc:docMk/>
            <pc:sldMk cId="0" sldId="400"/>
            <ac:spMk id="24579" creationId="{00000000-0000-0000-0000-000000000000}"/>
          </ac:spMkLst>
        </pc:spChg>
        <pc:picChg chg="add mod">
          <ac:chgData name="Thompson, Lou (OFM)" userId="bda51808-779b-4a07-ad07-5967248966de" providerId="ADAL" clId="{B8C18B56-CF4A-4A69-98AE-4914CB464365}" dt="2022-08-11T19:46:53.173" v="73" actId="1076"/>
          <ac:picMkLst>
            <pc:docMk/>
            <pc:sldMk cId="0" sldId="400"/>
            <ac:picMk id="3" creationId="{8E0209DB-8E75-49B7-B417-2645676CDFD9}"/>
          </ac:picMkLst>
        </pc:picChg>
        <pc:picChg chg="del">
          <ac:chgData name="Thompson, Lou (OFM)" userId="bda51808-779b-4a07-ad07-5967248966de" providerId="ADAL" clId="{B8C18B56-CF4A-4A69-98AE-4914CB464365}" dt="2022-08-11T19:47:00.573" v="76" actId="478"/>
          <ac:picMkLst>
            <pc:docMk/>
            <pc:sldMk cId="0" sldId="400"/>
            <ac:picMk id="1029" creationId="{00000000-0000-0000-0000-000000000000}"/>
          </ac:picMkLst>
        </pc:picChg>
      </pc:sldChg>
      <pc:sldChg chg="addSp modSp mod modNotesTx">
        <pc:chgData name="Thompson, Lou (OFM)" userId="bda51808-779b-4a07-ad07-5967248966de" providerId="ADAL" clId="{B8C18B56-CF4A-4A69-98AE-4914CB464365}" dt="2022-08-11T19:49:49.285" v="115"/>
        <pc:sldMkLst>
          <pc:docMk/>
          <pc:sldMk cId="0" sldId="401"/>
        </pc:sldMkLst>
        <pc:spChg chg="mod">
          <ac:chgData name="Thompson, Lou (OFM)" userId="bda51808-779b-4a07-ad07-5967248966de" providerId="ADAL" clId="{B8C18B56-CF4A-4A69-98AE-4914CB464365}" dt="2022-08-11T19:48:56.803" v="110" actId="1076"/>
          <ac:spMkLst>
            <pc:docMk/>
            <pc:sldMk cId="0" sldId="401"/>
            <ac:spMk id="26627" creationId="{00000000-0000-0000-0000-000000000000}"/>
          </ac:spMkLst>
        </pc:spChg>
        <pc:picChg chg="add mod">
          <ac:chgData name="Thompson, Lou (OFM)" userId="bda51808-779b-4a07-ad07-5967248966de" providerId="ADAL" clId="{B8C18B56-CF4A-4A69-98AE-4914CB464365}" dt="2022-08-11T19:49:02.153" v="111" actId="1076"/>
          <ac:picMkLst>
            <pc:docMk/>
            <pc:sldMk cId="0" sldId="401"/>
            <ac:picMk id="3" creationId="{C66BFCC7-93EA-40CC-9A60-BDB9035C543A}"/>
          </ac:picMkLst>
        </pc:picChg>
      </pc:sldChg>
      <pc:sldChg chg="mod modShow">
        <pc:chgData name="Thompson, Lou (OFM)" userId="bda51808-779b-4a07-ad07-5967248966de" providerId="ADAL" clId="{B8C18B56-CF4A-4A69-98AE-4914CB464365}" dt="2022-08-11T19:49:54.059" v="116" actId="729"/>
        <pc:sldMkLst>
          <pc:docMk/>
          <pc:sldMk cId="0" sldId="402"/>
        </pc:sldMkLst>
      </pc:sldChg>
      <pc:sldChg chg="addSp modSp mod">
        <pc:chgData name="Thompson, Lou (OFM)" userId="bda51808-779b-4a07-ad07-5967248966de" providerId="ADAL" clId="{B8C18B56-CF4A-4A69-98AE-4914CB464365}" dt="2022-08-11T19:58:01.306" v="128" actId="1076"/>
        <pc:sldMkLst>
          <pc:docMk/>
          <pc:sldMk cId="0" sldId="403"/>
        </pc:sldMkLst>
        <pc:spChg chg="mod">
          <ac:chgData name="Thompson, Lou (OFM)" userId="bda51808-779b-4a07-ad07-5967248966de" providerId="ADAL" clId="{B8C18B56-CF4A-4A69-98AE-4914CB464365}" dt="2022-08-11T19:54:51.045" v="126" actId="20577"/>
          <ac:spMkLst>
            <pc:docMk/>
            <pc:sldMk cId="0" sldId="403"/>
            <ac:spMk id="30723" creationId="{00000000-0000-0000-0000-000000000000}"/>
          </ac:spMkLst>
        </pc:spChg>
        <pc:picChg chg="add mod">
          <ac:chgData name="Thompson, Lou (OFM)" userId="bda51808-779b-4a07-ad07-5967248966de" providerId="ADAL" clId="{B8C18B56-CF4A-4A69-98AE-4914CB464365}" dt="2022-08-11T19:54:46.688" v="118" actId="1076"/>
          <ac:picMkLst>
            <pc:docMk/>
            <pc:sldMk cId="0" sldId="403"/>
            <ac:picMk id="3" creationId="{EA323877-7CCF-4184-9E1D-F1C75D23F61C}"/>
          </ac:picMkLst>
        </pc:picChg>
        <pc:picChg chg="add mod">
          <ac:chgData name="Thompson, Lou (OFM)" userId="bda51808-779b-4a07-ad07-5967248966de" providerId="ADAL" clId="{B8C18B56-CF4A-4A69-98AE-4914CB464365}" dt="2022-08-11T19:58:01.306" v="128" actId="1076"/>
          <ac:picMkLst>
            <pc:docMk/>
            <pc:sldMk cId="0" sldId="403"/>
            <ac:picMk id="5" creationId="{9EA28CE1-2B85-493A-BC58-284CFD748258}"/>
          </ac:picMkLst>
        </pc:picChg>
      </pc:sldChg>
      <pc:sldChg chg="addSp delSp modSp mod modNotesTx">
        <pc:chgData name="Thompson, Lou (OFM)" userId="bda51808-779b-4a07-ad07-5967248966de" providerId="ADAL" clId="{B8C18B56-CF4A-4A69-98AE-4914CB464365}" dt="2022-08-11T20:43:01.978" v="476" actId="20577"/>
        <pc:sldMkLst>
          <pc:docMk/>
          <pc:sldMk cId="0" sldId="404"/>
        </pc:sldMkLst>
        <pc:spChg chg="del">
          <ac:chgData name="Thompson, Lou (OFM)" userId="bda51808-779b-4a07-ad07-5967248966de" providerId="ADAL" clId="{B8C18B56-CF4A-4A69-98AE-4914CB464365}" dt="2022-08-11T20:31:03.518" v="159" actId="478"/>
          <ac:spMkLst>
            <pc:docMk/>
            <pc:sldMk cId="0" sldId="404"/>
            <ac:spMk id="5" creationId="{00000000-0000-0000-0000-000000000000}"/>
          </ac:spMkLst>
        </pc:spChg>
        <pc:spChg chg="del">
          <ac:chgData name="Thompson, Lou (OFM)" userId="bda51808-779b-4a07-ad07-5967248966de" providerId="ADAL" clId="{B8C18B56-CF4A-4A69-98AE-4914CB464365}" dt="2022-08-11T20:31:11.077" v="161" actId="478"/>
          <ac:spMkLst>
            <pc:docMk/>
            <pc:sldMk cId="0" sldId="404"/>
            <ac:spMk id="6" creationId="{00000000-0000-0000-0000-000000000000}"/>
          </ac:spMkLst>
        </pc:spChg>
        <pc:spChg chg="del">
          <ac:chgData name="Thompson, Lou (OFM)" userId="bda51808-779b-4a07-ad07-5967248966de" providerId="ADAL" clId="{B8C18B56-CF4A-4A69-98AE-4914CB464365}" dt="2022-08-11T20:31:01.516" v="158" actId="478"/>
          <ac:spMkLst>
            <pc:docMk/>
            <pc:sldMk cId="0" sldId="404"/>
            <ac:spMk id="13" creationId="{00000000-0000-0000-0000-000000000000}"/>
          </ac:spMkLst>
        </pc:spChg>
        <pc:spChg chg="del">
          <ac:chgData name="Thompson, Lou (OFM)" userId="bda51808-779b-4a07-ad07-5967248966de" providerId="ADAL" clId="{B8C18B56-CF4A-4A69-98AE-4914CB464365}" dt="2022-08-11T20:31:08.827" v="160" actId="478"/>
          <ac:spMkLst>
            <pc:docMk/>
            <pc:sldMk cId="0" sldId="404"/>
            <ac:spMk id="32779" creationId="{00000000-0000-0000-0000-000000000000}"/>
          </ac:spMkLst>
        </pc:spChg>
        <pc:graphicFrameChg chg="del">
          <ac:chgData name="Thompson, Lou (OFM)" userId="bda51808-779b-4a07-ad07-5967248966de" providerId="ADAL" clId="{B8C18B56-CF4A-4A69-98AE-4914CB464365}" dt="2022-08-11T20:30:59.029" v="157" actId="478"/>
          <ac:graphicFrameMkLst>
            <pc:docMk/>
            <pc:sldMk cId="0" sldId="404"/>
            <ac:graphicFrameMk id="4" creationId="{00000000-0000-0000-0000-000000000000}"/>
          </ac:graphicFrameMkLst>
        </pc:graphicFrameChg>
        <pc:picChg chg="add mod">
          <ac:chgData name="Thompson, Lou (OFM)" userId="bda51808-779b-4a07-ad07-5967248966de" providerId="ADAL" clId="{B8C18B56-CF4A-4A69-98AE-4914CB464365}" dt="2022-08-11T20:31:17.676" v="163" actId="1076"/>
          <ac:picMkLst>
            <pc:docMk/>
            <pc:sldMk cId="0" sldId="404"/>
            <ac:picMk id="3" creationId="{BADF373F-F3C8-40E1-92E5-536FC61FF501}"/>
          </ac:picMkLst>
        </pc:picChg>
      </pc:sldChg>
      <pc:sldChg chg="addSp delSp modSp mod modNotesTx">
        <pc:chgData name="Thompson, Lou (OFM)" userId="bda51808-779b-4a07-ad07-5967248966de" providerId="ADAL" clId="{B8C18B56-CF4A-4A69-98AE-4914CB464365}" dt="2022-08-11T22:11:35.731" v="629" actId="478"/>
        <pc:sldMkLst>
          <pc:docMk/>
          <pc:sldMk cId="0" sldId="405"/>
        </pc:sldMkLst>
        <pc:spChg chg="add del mod">
          <ac:chgData name="Thompson, Lou (OFM)" userId="bda51808-779b-4a07-ad07-5967248966de" providerId="ADAL" clId="{B8C18B56-CF4A-4A69-98AE-4914CB464365}" dt="2022-08-11T22:11:33.766" v="628" actId="478"/>
          <ac:spMkLst>
            <pc:docMk/>
            <pc:sldMk cId="0" sldId="405"/>
            <ac:spMk id="4" creationId="{BC5B4EE8-7B0D-4BDD-BE8A-5D8116CD03CB}"/>
          </ac:spMkLst>
        </pc:spChg>
        <pc:spChg chg="del">
          <ac:chgData name="Thompson, Lou (OFM)" userId="bda51808-779b-4a07-ad07-5967248966de" providerId="ADAL" clId="{B8C18B56-CF4A-4A69-98AE-4914CB464365}" dt="2022-08-11T22:11:31.286" v="627" actId="478"/>
          <ac:spMkLst>
            <pc:docMk/>
            <pc:sldMk cId="0" sldId="405"/>
            <ac:spMk id="32770" creationId="{00000000-0000-0000-0000-000000000000}"/>
          </ac:spMkLst>
        </pc:spChg>
        <pc:picChg chg="add mod">
          <ac:chgData name="Thompson, Lou (OFM)" userId="bda51808-779b-4a07-ad07-5967248966de" providerId="ADAL" clId="{B8C18B56-CF4A-4A69-98AE-4914CB464365}" dt="2022-08-11T22:11:27.612" v="626" actId="1076"/>
          <ac:picMkLst>
            <pc:docMk/>
            <pc:sldMk cId="0" sldId="405"/>
            <ac:picMk id="3" creationId="{DAB1DA38-B7BF-4077-8C07-37B169B17673}"/>
          </ac:picMkLst>
        </pc:picChg>
        <pc:picChg chg="del">
          <ac:chgData name="Thompson, Lou (OFM)" userId="bda51808-779b-4a07-ad07-5967248966de" providerId="ADAL" clId="{B8C18B56-CF4A-4A69-98AE-4914CB464365}" dt="2022-08-11T22:11:35.731" v="629" actId="478"/>
          <ac:picMkLst>
            <pc:docMk/>
            <pc:sldMk cId="0" sldId="405"/>
            <ac:picMk id="6147" creationId="{00000000-0000-0000-0000-000000000000}"/>
          </ac:picMkLst>
        </pc:picChg>
      </pc:sldChg>
      <pc:sldChg chg="addSp modSp mod">
        <pc:chgData name="Thompson, Lou (OFM)" userId="bda51808-779b-4a07-ad07-5967248966de" providerId="ADAL" clId="{B8C18B56-CF4A-4A69-98AE-4914CB464365}" dt="2022-08-11T22:13:28.799" v="631" actId="1076"/>
        <pc:sldMkLst>
          <pc:docMk/>
          <pc:sldMk cId="0" sldId="406"/>
        </pc:sldMkLst>
        <pc:picChg chg="add mod">
          <ac:chgData name="Thompson, Lou (OFM)" userId="bda51808-779b-4a07-ad07-5967248966de" providerId="ADAL" clId="{B8C18B56-CF4A-4A69-98AE-4914CB464365}" dt="2022-08-11T22:13:28.799" v="631" actId="1076"/>
          <ac:picMkLst>
            <pc:docMk/>
            <pc:sldMk cId="0" sldId="406"/>
            <ac:picMk id="3" creationId="{6731646D-E5D1-4F2E-83AF-49298D1B8B62}"/>
          </ac:picMkLst>
        </pc:picChg>
      </pc:sldChg>
      <pc:sldChg chg="addSp modSp mod">
        <pc:chgData name="Thompson, Lou (OFM)" userId="bda51808-779b-4a07-ad07-5967248966de" providerId="ADAL" clId="{B8C18B56-CF4A-4A69-98AE-4914CB464365}" dt="2022-08-11T22:14:14.851" v="633" actId="1076"/>
        <pc:sldMkLst>
          <pc:docMk/>
          <pc:sldMk cId="0" sldId="407"/>
        </pc:sldMkLst>
        <pc:picChg chg="add mod">
          <ac:chgData name="Thompson, Lou (OFM)" userId="bda51808-779b-4a07-ad07-5967248966de" providerId="ADAL" clId="{B8C18B56-CF4A-4A69-98AE-4914CB464365}" dt="2022-08-11T22:14:14.851" v="633" actId="1076"/>
          <ac:picMkLst>
            <pc:docMk/>
            <pc:sldMk cId="0" sldId="407"/>
            <ac:picMk id="3" creationId="{CCFC1805-255A-4D35-98AF-BF985BFF34B6}"/>
          </ac:picMkLst>
        </pc:picChg>
      </pc:sldChg>
      <pc:sldChg chg="addSp delSp modSp mod">
        <pc:chgData name="Thompson, Lou (OFM)" userId="bda51808-779b-4a07-ad07-5967248966de" providerId="ADAL" clId="{B8C18B56-CF4A-4A69-98AE-4914CB464365}" dt="2022-08-11T22:15:28.326" v="640" actId="478"/>
        <pc:sldMkLst>
          <pc:docMk/>
          <pc:sldMk cId="0" sldId="408"/>
        </pc:sldMkLst>
        <pc:spChg chg="add del mod">
          <ac:chgData name="Thompson, Lou (OFM)" userId="bda51808-779b-4a07-ad07-5967248966de" providerId="ADAL" clId="{B8C18B56-CF4A-4A69-98AE-4914CB464365}" dt="2022-08-11T22:15:24.497" v="638" actId="478"/>
          <ac:spMkLst>
            <pc:docMk/>
            <pc:sldMk cId="0" sldId="408"/>
            <ac:spMk id="4" creationId="{744138F1-33A2-4204-B2D4-018CC8653E1B}"/>
          </ac:spMkLst>
        </pc:spChg>
        <pc:spChg chg="del mod">
          <ac:chgData name="Thompson, Lou (OFM)" userId="bda51808-779b-4a07-ad07-5967248966de" providerId="ADAL" clId="{B8C18B56-CF4A-4A69-98AE-4914CB464365}" dt="2022-08-11T22:15:22.117" v="637" actId="478"/>
          <ac:spMkLst>
            <pc:docMk/>
            <pc:sldMk cId="0" sldId="408"/>
            <ac:spMk id="40963" creationId="{00000000-0000-0000-0000-000000000000}"/>
          </ac:spMkLst>
        </pc:spChg>
        <pc:picChg chg="add mod">
          <ac:chgData name="Thompson, Lou (OFM)" userId="bda51808-779b-4a07-ad07-5967248966de" providerId="ADAL" clId="{B8C18B56-CF4A-4A69-98AE-4914CB464365}" dt="2022-08-11T22:15:17.230" v="635" actId="1076"/>
          <ac:picMkLst>
            <pc:docMk/>
            <pc:sldMk cId="0" sldId="408"/>
            <ac:picMk id="3" creationId="{7AC7620D-C896-4C59-B2D0-029496D62392}"/>
          </ac:picMkLst>
        </pc:picChg>
        <pc:picChg chg="del">
          <ac:chgData name="Thompson, Lou (OFM)" userId="bda51808-779b-4a07-ad07-5967248966de" providerId="ADAL" clId="{B8C18B56-CF4A-4A69-98AE-4914CB464365}" dt="2022-08-11T22:15:28.326" v="640" actId="478"/>
          <ac:picMkLst>
            <pc:docMk/>
            <pc:sldMk cId="0" sldId="408"/>
            <ac:picMk id="188421" creationId="{00000000-0000-0000-0000-000000000000}"/>
          </ac:picMkLst>
        </pc:picChg>
        <pc:picChg chg="del">
          <ac:chgData name="Thompson, Lou (OFM)" userId="bda51808-779b-4a07-ad07-5967248966de" providerId="ADAL" clId="{B8C18B56-CF4A-4A69-98AE-4914CB464365}" dt="2022-08-11T22:15:26.356" v="639" actId="478"/>
          <ac:picMkLst>
            <pc:docMk/>
            <pc:sldMk cId="0" sldId="408"/>
            <ac:picMk id="188422" creationId="{00000000-0000-0000-0000-000000000000}"/>
          </ac:picMkLst>
        </pc:picChg>
      </pc:sldChg>
      <pc:sldChg chg="modSp mod">
        <pc:chgData name="Thompson, Lou (OFM)" userId="bda51808-779b-4a07-ad07-5967248966de" providerId="ADAL" clId="{B8C18B56-CF4A-4A69-98AE-4914CB464365}" dt="2022-08-11T22:44:55.969" v="642" actId="1076"/>
        <pc:sldMkLst>
          <pc:docMk/>
          <pc:sldMk cId="0" sldId="409"/>
        </pc:sldMkLst>
        <pc:spChg chg="mod">
          <ac:chgData name="Thompson, Lou (OFM)" userId="bda51808-779b-4a07-ad07-5967248966de" providerId="ADAL" clId="{B8C18B56-CF4A-4A69-98AE-4914CB464365}" dt="2022-08-11T22:44:55.969" v="642" actId="1076"/>
          <ac:spMkLst>
            <pc:docMk/>
            <pc:sldMk cId="0" sldId="409"/>
            <ac:spMk id="38915" creationId="{00000000-0000-0000-0000-000000000000}"/>
          </ac:spMkLst>
        </pc:spChg>
      </pc:sldChg>
      <pc:sldChg chg="addSp delSp modSp mod modNotesTx">
        <pc:chgData name="Thompson, Lou (OFM)" userId="bda51808-779b-4a07-ad07-5967248966de" providerId="ADAL" clId="{B8C18B56-CF4A-4A69-98AE-4914CB464365}" dt="2022-08-11T22:56:02.113" v="739" actId="478"/>
        <pc:sldMkLst>
          <pc:docMk/>
          <pc:sldMk cId="0" sldId="410"/>
        </pc:sldMkLst>
        <pc:graphicFrameChg chg="del modGraphic">
          <ac:chgData name="Thompson, Lou (OFM)" userId="bda51808-779b-4a07-ad07-5967248966de" providerId="ADAL" clId="{B8C18B56-CF4A-4A69-98AE-4914CB464365}" dt="2022-08-11T22:56:02.113" v="739" actId="478"/>
          <ac:graphicFrameMkLst>
            <pc:docMk/>
            <pc:sldMk cId="0" sldId="410"/>
            <ac:graphicFrameMk id="3" creationId="{00000000-0000-0000-0000-000000000000}"/>
          </ac:graphicFrameMkLst>
        </pc:graphicFrameChg>
        <pc:picChg chg="add mod">
          <ac:chgData name="Thompson, Lou (OFM)" userId="bda51808-779b-4a07-ad07-5967248966de" providerId="ADAL" clId="{B8C18B56-CF4A-4A69-98AE-4914CB464365}" dt="2022-08-11T22:55:56.024" v="738" actId="1076"/>
          <ac:picMkLst>
            <pc:docMk/>
            <pc:sldMk cId="0" sldId="410"/>
            <ac:picMk id="5" creationId="{2796CEE0-8C01-4850-8219-5FF171651988}"/>
          </ac:picMkLst>
        </pc:picChg>
      </pc:sldChg>
      <pc:sldChg chg="addSp modSp mod">
        <pc:chgData name="Thompson, Lou (OFM)" userId="bda51808-779b-4a07-ad07-5967248966de" providerId="ADAL" clId="{B8C18B56-CF4A-4A69-98AE-4914CB464365}" dt="2022-08-11T23:05:46.230" v="747" actId="20577"/>
        <pc:sldMkLst>
          <pc:docMk/>
          <pc:sldMk cId="0" sldId="413"/>
        </pc:sldMkLst>
        <pc:spChg chg="mod">
          <ac:chgData name="Thompson, Lou (OFM)" userId="bda51808-779b-4a07-ad07-5967248966de" providerId="ADAL" clId="{B8C18B56-CF4A-4A69-98AE-4914CB464365}" dt="2022-08-11T23:05:34.009" v="743" actId="1076"/>
          <ac:spMkLst>
            <pc:docMk/>
            <pc:sldMk cId="0" sldId="413"/>
            <ac:spMk id="3" creationId="{00000000-0000-0000-0000-000000000000}"/>
          </ac:spMkLst>
        </pc:spChg>
        <pc:spChg chg="add mod">
          <ac:chgData name="Thompson, Lou (OFM)" userId="bda51808-779b-4a07-ad07-5967248966de" providerId="ADAL" clId="{B8C18B56-CF4A-4A69-98AE-4914CB464365}" dt="2022-08-11T23:05:46.230" v="747" actId="20577"/>
          <ac:spMkLst>
            <pc:docMk/>
            <pc:sldMk cId="0" sldId="413"/>
            <ac:spMk id="5" creationId="{63AB492D-056F-4DB8-BDDB-6DA34DE1F9CC}"/>
          </ac:spMkLst>
        </pc:spChg>
        <pc:spChg chg="mod">
          <ac:chgData name="Thompson, Lou (OFM)" userId="bda51808-779b-4a07-ad07-5967248966de" providerId="ADAL" clId="{B8C18B56-CF4A-4A69-98AE-4914CB464365}" dt="2022-08-11T23:05:29.801" v="742" actId="207"/>
          <ac:spMkLst>
            <pc:docMk/>
            <pc:sldMk cId="0" sldId="413"/>
            <ac:spMk id="50178" creationId="{00000000-0000-0000-0000-000000000000}"/>
          </ac:spMkLst>
        </pc:spChg>
      </pc:sldChg>
      <pc:sldChg chg="del">
        <pc:chgData name="Thompson, Lou (OFM)" userId="bda51808-779b-4a07-ad07-5967248966de" providerId="ADAL" clId="{B8C18B56-CF4A-4A69-98AE-4914CB464365}" dt="2022-08-11T23:04:08.549" v="740" actId="2696"/>
        <pc:sldMkLst>
          <pc:docMk/>
          <pc:sldMk cId="0" sldId="414"/>
        </pc:sldMkLst>
      </pc:sldChg>
      <pc:sldChg chg="modSp mod">
        <pc:chgData name="Thompson, Lou (OFM)" userId="bda51808-779b-4a07-ad07-5967248966de" providerId="ADAL" clId="{B8C18B56-CF4A-4A69-98AE-4914CB464365}" dt="2022-08-11T23:05:59.586" v="764" actId="20577"/>
        <pc:sldMkLst>
          <pc:docMk/>
          <pc:sldMk cId="0" sldId="415"/>
        </pc:sldMkLst>
        <pc:spChg chg="mod">
          <ac:chgData name="Thompson, Lou (OFM)" userId="bda51808-779b-4a07-ad07-5967248966de" providerId="ADAL" clId="{B8C18B56-CF4A-4A69-98AE-4914CB464365}" dt="2022-08-11T23:05:59.586" v="764" actId="20577"/>
          <ac:spMkLst>
            <pc:docMk/>
            <pc:sldMk cId="0" sldId="415"/>
            <ac:spMk id="54276" creationId="{00000000-0000-0000-0000-000000000000}"/>
          </ac:spMkLst>
        </pc:spChg>
      </pc:sldChg>
      <pc:sldChg chg="modSp mod">
        <pc:chgData name="Thompson, Lou (OFM)" userId="bda51808-779b-4a07-ad07-5967248966de" providerId="ADAL" clId="{B8C18B56-CF4A-4A69-98AE-4914CB464365}" dt="2022-08-11T23:06:20.124" v="782" actId="13926"/>
        <pc:sldMkLst>
          <pc:docMk/>
          <pc:sldMk cId="0" sldId="416"/>
        </pc:sldMkLst>
        <pc:spChg chg="mod">
          <ac:chgData name="Thompson, Lou (OFM)" userId="bda51808-779b-4a07-ad07-5967248966de" providerId="ADAL" clId="{B8C18B56-CF4A-4A69-98AE-4914CB464365}" dt="2022-08-11T23:06:20.124" v="782" actId="13926"/>
          <ac:spMkLst>
            <pc:docMk/>
            <pc:sldMk cId="0" sldId="416"/>
            <ac:spMk id="6" creationId="{00000000-0000-0000-0000-000000000000}"/>
          </ac:spMkLst>
        </pc:spChg>
      </pc:sldChg>
      <pc:sldChg chg="modSp">
        <pc:chgData name="Thompson, Lou (OFM)" userId="bda51808-779b-4a07-ad07-5967248966de" providerId="ADAL" clId="{B8C18B56-CF4A-4A69-98AE-4914CB464365}" dt="2022-08-11T19:49:30.448" v="113"/>
        <pc:sldMkLst>
          <pc:docMk/>
          <pc:sldMk cId="871130239" sldId="427"/>
        </pc:sldMkLst>
        <pc:spChg chg="mod">
          <ac:chgData name="Thompson, Lou (OFM)" userId="bda51808-779b-4a07-ad07-5967248966de" providerId="ADAL" clId="{B8C18B56-CF4A-4A69-98AE-4914CB464365}" dt="2022-08-11T19:49:30.448" v="113"/>
          <ac:spMkLst>
            <pc:docMk/>
            <pc:sldMk cId="871130239" sldId="427"/>
            <ac:spMk id="2" creationId="{00000000-0000-0000-0000-000000000000}"/>
          </ac:spMkLst>
        </pc:spChg>
      </pc:sldChg>
      <pc:sldChg chg="modSp">
        <pc:chgData name="Thompson, Lou (OFM)" userId="bda51808-779b-4a07-ad07-5967248966de" providerId="ADAL" clId="{B8C18B56-CF4A-4A69-98AE-4914CB464365}" dt="2022-08-11T19:49:30.448" v="113"/>
        <pc:sldMkLst>
          <pc:docMk/>
          <pc:sldMk cId="2852100624" sldId="428"/>
        </pc:sldMkLst>
        <pc:spChg chg="mod">
          <ac:chgData name="Thompson, Lou (OFM)" userId="bda51808-779b-4a07-ad07-5967248966de" providerId="ADAL" clId="{B8C18B56-CF4A-4A69-98AE-4914CB464365}" dt="2022-08-11T19:49:30.448" v="113"/>
          <ac:spMkLst>
            <pc:docMk/>
            <pc:sldMk cId="2852100624" sldId="428"/>
            <ac:spMk id="2" creationId="{00000000-0000-0000-0000-000000000000}"/>
          </ac:spMkLst>
        </pc:spChg>
      </pc:sldChg>
      <pc:sldChg chg="modSp">
        <pc:chgData name="Thompson, Lou (OFM)" userId="bda51808-779b-4a07-ad07-5967248966de" providerId="ADAL" clId="{B8C18B56-CF4A-4A69-98AE-4914CB464365}" dt="2022-08-11T19:49:30.448" v="113"/>
        <pc:sldMkLst>
          <pc:docMk/>
          <pc:sldMk cId="674714143" sldId="429"/>
        </pc:sldMkLst>
        <pc:spChg chg="mod">
          <ac:chgData name="Thompson, Lou (OFM)" userId="bda51808-779b-4a07-ad07-5967248966de" providerId="ADAL" clId="{B8C18B56-CF4A-4A69-98AE-4914CB464365}" dt="2022-08-11T19:49:30.448" v="113"/>
          <ac:spMkLst>
            <pc:docMk/>
            <pc:sldMk cId="674714143" sldId="429"/>
            <ac:spMk id="2" creationId="{00000000-0000-0000-0000-000000000000}"/>
          </ac:spMkLst>
        </pc:spChg>
      </pc:sldChg>
      <pc:sldChg chg="modSp">
        <pc:chgData name="Thompson, Lou (OFM)" userId="bda51808-779b-4a07-ad07-5967248966de" providerId="ADAL" clId="{B8C18B56-CF4A-4A69-98AE-4914CB464365}" dt="2022-08-11T19:49:30.448" v="113"/>
        <pc:sldMkLst>
          <pc:docMk/>
          <pc:sldMk cId="2272234188" sldId="432"/>
        </pc:sldMkLst>
        <pc:spChg chg="mod">
          <ac:chgData name="Thompson, Lou (OFM)" userId="bda51808-779b-4a07-ad07-5967248966de" providerId="ADAL" clId="{B8C18B56-CF4A-4A69-98AE-4914CB464365}" dt="2022-08-11T19:49:30.448" v="113"/>
          <ac:spMkLst>
            <pc:docMk/>
            <pc:sldMk cId="2272234188" sldId="432"/>
            <ac:spMk id="2" creationId="{00000000-0000-0000-0000-000000000000}"/>
          </ac:spMkLst>
        </pc:spChg>
      </pc:sldChg>
      <pc:sldChg chg="modSp">
        <pc:chgData name="Thompson, Lou (OFM)" userId="bda51808-779b-4a07-ad07-5967248966de" providerId="ADAL" clId="{B8C18B56-CF4A-4A69-98AE-4914CB464365}" dt="2022-08-11T19:49:30.448" v="113"/>
        <pc:sldMkLst>
          <pc:docMk/>
          <pc:sldMk cId="596747714" sldId="433"/>
        </pc:sldMkLst>
        <pc:spChg chg="mod">
          <ac:chgData name="Thompson, Lou (OFM)" userId="bda51808-779b-4a07-ad07-5967248966de" providerId="ADAL" clId="{B8C18B56-CF4A-4A69-98AE-4914CB464365}" dt="2022-08-11T19:49:30.448" v="113"/>
          <ac:spMkLst>
            <pc:docMk/>
            <pc:sldMk cId="596747714" sldId="433"/>
            <ac:spMk id="88067" creationId="{00000000-0000-0000-0000-000000000000}"/>
          </ac:spMkLst>
        </pc:spChg>
      </pc:sldChg>
      <pc:sldChg chg="addSp delSp modSp add mod modNotesTx">
        <pc:chgData name="Thompson, Lou (OFM)" userId="bda51808-779b-4a07-ad07-5967248966de" providerId="ADAL" clId="{B8C18B56-CF4A-4A69-98AE-4914CB464365}" dt="2022-08-11T20:32:17.446" v="164" actId="20577"/>
        <pc:sldMkLst>
          <pc:docMk/>
          <pc:sldMk cId="2337165965" sldId="434"/>
        </pc:sldMkLst>
        <pc:picChg chg="del">
          <ac:chgData name="Thompson, Lou (OFM)" userId="bda51808-779b-4a07-ad07-5967248966de" providerId="ADAL" clId="{B8C18B56-CF4A-4A69-98AE-4914CB464365}" dt="2022-08-11T19:58:55.238" v="131" actId="478"/>
          <ac:picMkLst>
            <pc:docMk/>
            <pc:sldMk cId="2337165965" sldId="434"/>
            <ac:picMk id="3" creationId="{EA323877-7CCF-4184-9E1D-F1C75D23F61C}"/>
          </ac:picMkLst>
        </pc:picChg>
        <pc:picChg chg="add mod">
          <ac:chgData name="Thompson, Lou (OFM)" userId="bda51808-779b-4a07-ad07-5967248966de" providerId="ADAL" clId="{B8C18B56-CF4A-4A69-98AE-4914CB464365}" dt="2022-08-11T19:59:00.984" v="133" actId="1076"/>
          <ac:picMkLst>
            <pc:docMk/>
            <pc:sldMk cId="2337165965" sldId="434"/>
            <ac:picMk id="4" creationId="{DA0F01B8-8A2E-495F-8A41-00F91A86F8F2}"/>
          </ac:picMkLst>
        </pc:picChg>
        <pc:picChg chg="del">
          <ac:chgData name="Thompson, Lou (OFM)" userId="bda51808-779b-4a07-ad07-5967248966de" providerId="ADAL" clId="{B8C18B56-CF4A-4A69-98AE-4914CB464365}" dt="2022-08-11T19:58:53.550" v="130" actId="478"/>
          <ac:picMkLst>
            <pc:docMk/>
            <pc:sldMk cId="2337165965" sldId="434"/>
            <ac:picMk id="5" creationId="{9EA28CE1-2B85-493A-BC58-284CFD74825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08AC78-6B1B-46CC-AB84-5E6F66F404B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66F3744-3C1F-4DEE-8DC9-9035F52D54AB}">
      <dgm:prSet phldrT="[Text]" custT="1"/>
      <dgm:spPr/>
      <dgm:t>
        <a:bodyPr/>
        <a:lstStyle/>
        <a:p>
          <a:r>
            <a:rPr lang="en-US" sz="3200" dirty="0"/>
            <a:t>Theory of Change</a:t>
          </a:r>
        </a:p>
      </dgm:t>
    </dgm:pt>
    <dgm:pt modelId="{50CE4E83-2A0C-4A9A-9F25-4753138CFBEE}" type="parTrans" cxnId="{1A08DF27-CBC5-45BF-8825-D695D8C9AF83}">
      <dgm:prSet/>
      <dgm:spPr/>
      <dgm:t>
        <a:bodyPr/>
        <a:lstStyle/>
        <a:p>
          <a:endParaRPr lang="en-US"/>
        </a:p>
      </dgm:t>
    </dgm:pt>
    <dgm:pt modelId="{B164EBCA-404F-4B67-99D1-2D1EEE2179C7}" type="sibTrans" cxnId="{1A08DF27-CBC5-45BF-8825-D695D8C9AF83}">
      <dgm:prSet/>
      <dgm:spPr/>
      <dgm:t>
        <a:bodyPr/>
        <a:lstStyle/>
        <a:p>
          <a:endParaRPr lang="en-US"/>
        </a:p>
      </dgm:t>
    </dgm:pt>
    <dgm:pt modelId="{F74D7CF4-2B7B-4921-BBDB-5A296C272C1F}">
      <dgm:prSet phldrT="[Text]" custT="1"/>
      <dgm:spPr/>
      <dgm:t>
        <a:bodyPr/>
        <a:lstStyle/>
        <a:p>
          <a:r>
            <a:rPr lang="en-US" sz="3200" dirty="0"/>
            <a:t>Building Evidence</a:t>
          </a:r>
        </a:p>
      </dgm:t>
    </dgm:pt>
    <dgm:pt modelId="{39742AEC-0A39-4730-B830-40C26ED2C726}" type="parTrans" cxnId="{3F6BFEAB-8334-4158-B9E7-4D0A0D144C3F}">
      <dgm:prSet/>
      <dgm:spPr/>
      <dgm:t>
        <a:bodyPr/>
        <a:lstStyle/>
        <a:p>
          <a:endParaRPr lang="en-US"/>
        </a:p>
      </dgm:t>
    </dgm:pt>
    <dgm:pt modelId="{0640AED5-4D58-41C6-9506-5DA937F18EAE}" type="sibTrans" cxnId="{3F6BFEAB-8334-4158-B9E7-4D0A0D144C3F}">
      <dgm:prSet/>
      <dgm:spPr/>
      <dgm:t>
        <a:bodyPr/>
        <a:lstStyle/>
        <a:p>
          <a:endParaRPr lang="en-US"/>
        </a:p>
      </dgm:t>
    </dgm:pt>
    <dgm:pt modelId="{9C040F1A-C3F9-484F-949D-6023FB0E9379}">
      <dgm:prSet phldrT="[Text]"/>
      <dgm:spPr/>
      <dgm:t>
        <a:bodyPr/>
        <a:lstStyle/>
        <a:p>
          <a:r>
            <a:rPr lang="en-US" dirty="0"/>
            <a:t>Community need</a:t>
          </a:r>
        </a:p>
      </dgm:t>
    </dgm:pt>
    <dgm:pt modelId="{4021C639-C1F2-4451-92A7-885C8938A357}" type="parTrans" cxnId="{24FAFF92-409A-4EE7-AB20-C4B2B4DDB250}">
      <dgm:prSet/>
      <dgm:spPr/>
      <dgm:t>
        <a:bodyPr/>
        <a:lstStyle/>
        <a:p>
          <a:endParaRPr lang="en-US"/>
        </a:p>
      </dgm:t>
    </dgm:pt>
    <dgm:pt modelId="{D59A02F8-1099-42FE-BEC6-5ECF426DED3D}" type="sibTrans" cxnId="{24FAFF92-409A-4EE7-AB20-C4B2B4DDB250}">
      <dgm:prSet/>
      <dgm:spPr/>
      <dgm:t>
        <a:bodyPr/>
        <a:lstStyle/>
        <a:p>
          <a:endParaRPr lang="en-US"/>
        </a:p>
      </dgm:t>
    </dgm:pt>
    <dgm:pt modelId="{E8BDBAA0-A9DB-4047-9E43-3CF94565E489}">
      <dgm:prSet phldrT="[Text]"/>
      <dgm:spPr/>
      <dgm:t>
        <a:bodyPr/>
        <a:lstStyle/>
        <a:p>
          <a:r>
            <a:rPr lang="en-US" dirty="0"/>
            <a:t>Intervention</a:t>
          </a:r>
        </a:p>
      </dgm:t>
    </dgm:pt>
    <dgm:pt modelId="{2EED032D-0957-4B3E-A1F7-D15FEA00A437}" type="parTrans" cxnId="{0D300066-5695-494E-A0CC-778382BAE6F2}">
      <dgm:prSet/>
      <dgm:spPr/>
      <dgm:t>
        <a:bodyPr/>
        <a:lstStyle/>
        <a:p>
          <a:endParaRPr lang="en-US"/>
        </a:p>
      </dgm:t>
    </dgm:pt>
    <dgm:pt modelId="{39FB84C0-8944-48FA-8520-9C29CA5BB164}" type="sibTrans" cxnId="{0D300066-5695-494E-A0CC-778382BAE6F2}">
      <dgm:prSet/>
      <dgm:spPr/>
      <dgm:t>
        <a:bodyPr/>
        <a:lstStyle/>
        <a:p>
          <a:endParaRPr lang="en-US"/>
        </a:p>
      </dgm:t>
    </dgm:pt>
    <dgm:pt modelId="{F5C218B4-79E3-42F5-BC67-C01EC8871106}">
      <dgm:prSet phldrT="[Text]"/>
      <dgm:spPr/>
      <dgm:t>
        <a:bodyPr/>
        <a:lstStyle/>
        <a:p>
          <a:r>
            <a:rPr lang="en-US" dirty="0"/>
            <a:t>Outcomes</a:t>
          </a:r>
        </a:p>
      </dgm:t>
    </dgm:pt>
    <dgm:pt modelId="{ACF6F10C-1E39-4CB0-A105-BADB993780FA}" type="parTrans" cxnId="{8A606ECA-87DD-44EB-8D1E-E1D7731EF754}">
      <dgm:prSet/>
      <dgm:spPr/>
      <dgm:t>
        <a:bodyPr/>
        <a:lstStyle/>
        <a:p>
          <a:endParaRPr lang="en-US"/>
        </a:p>
      </dgm:t>
    </dgm:pt>
    <dgm:pt modelId="{5D8B7AE0-E257-4592-9B3F-430A05F53B1F}" type="sibTrans" cxnId="{8A606ECA-87DD-44EB-8D1E-E1D7731EF754}">
      <dgm:prSet/>
      <dgm:spPr/>
      <dgm:t>
        <a:bodyPr/>
        <a:lstStyle/>
        <a:p>
          <a:endParaRPr lang="en-US"/>
        </a:p>
      </dgm:t>
    </dgm:pt>
    <dgm:pt modelId="{BD005828-AD6F-4802-AA92-FFAB29B3A222}">
      <dgm:prSet phldrT="[Text]" custT="1"/>
      <dgm:spPr/>
      <dgm:t>
        <a:bodyPr/>
        <a:lstStyle/>
        <a:p>
          <a:r>
            <a:rPr lang="en-US" sz="3200" dirty="0"/>
            <a:t>Program Effectiveness</a:t>
          </a:r>
        </a:p>
      </dgm:t>
    </dgm:pt>
    <dgm:pt modelId="{1632DFB3-8EFC-4DDF-8AEC-98512BC443F3}" type="parTrans" cxnId="{3CC3770D-489E-4BC5-B0B0-953AF1076404}">
      <dgm:prSet/>
      <dgm:spPr/>
      <dgm:t>
        <a:bodyPr/>
        <a:lstStyle/>
        <a:p>
          <a:endParaRPr lang="en-US"/>
        </a:p>
      </dgm:t>
    </dgm:pt>
    <dgm:pt modelId="{1DFAEC64-E0A4-40A5-B20B-FAB8889685D7}" type="sibTrans" cxnId="{3CC3770D-489E-4BC5-B0B0-953AF1076404}">
      <dgm:prSet/>
      <dgm:spPr/>
      <dgm:t>
        <a:bodyPr/>
        <a:lstStyle/>
        <a:p>
          <a:endParaRPr lang="en-US"/>
        </a:p>
      </dgm:t>
    </dgm:pt>
    <dgm:pt modelId="{65DFD19C-7A9D-486E-A786-7669E5648095}">
      <dgm:prSet phldrT="[Text]" custT="1"/>
      <dgm:spPr/>
      <dgm:t>
        <a:bodyPr/>
        <a:lstStyle/>
        <a:p>
          <a:r>
            <a:rPr lang="en-US" sz="3200" dirty="0"/>
            <a:t>Evidence Continuum </a:t>
          </a:r>
        </a:p>
      </dgm:t>
    </dgm:pt>
    <dgm:pt modelId="{73650A12-6768-4B47-892C-BD3752FD960C}" type="parTrans" cxnId="{AAE47206-A93F-403F-A171-04038317DCB7}">
      <dgm:prSet/>
      <dgm:spPr/>
      <dgm:t>
        <a:bodyPr/>
        <a:lstStyle/>
        <a:p>
          <a:endParaRPr lang="en-US"/>
        </a:p>
      </dgm:t>
    </dgm:pt>
    <dgm:pt modelId="{117EBCB9-BCFD-4410-9065-FFFBC747AB2A}" type="sibTrans" cxnId="{AAE47206-A93F-403F-A171-04038317DCB7}">
      <dgm:prSet/>
      <dgm:spPr/>
      <dgm:t>
        <a:bodyPr/>
        <a:lstStyle/>
        <a:p>
          <a:endParaRPr lang="en-US"/>
        </a:p>
      </dgm:t>
    </dgm:pt>
    <dgm:pt modelId="{94C57E00-7F60-44C1-9EF3-00459D6ABCE4}" type="pres">
      <dgm:prSet presAssocID="{FC08AC78-6B1B-46CC-AB84-5E6F66F404B5}" presName="Name0" presStyleCnt="0">
        <dgm:presLayoutVars>
          <dgm:dir/>
          <dgm:animLvl val="lvl"/>
          <dgm:resizeHandles val="exact"/>
        </dgm:presLayoutVars>
      </dgm:prSet>
      <dgm:spPr/>
    </dgm:pt>
    <dgm:pt modelId="{5C2D8E43-19E1-47C1-B8EA-59762FE7C1AB}" type="pres">
      <dgm:prSet presAssocID="{766F3744-3C1F-4DEE-8DC9-9035F52D54AB}" presName="linNode" presStyleCnt="0"/>
      <dgm:spPr/>
    </dgm:pt>
    <dgm:pt modelId="{E07FFF7F-3B26-4453-9C4A-2348CF8541FB}" type="pres">
      <dgm:prSet presAssocID="{766F3744-3C1F-4DEE-8DC9-9035F52D54AB}" presName="parentText" presStyleLbl="node1" presStyleIdx="0" presStyleCnt="2" custScaleX="78589">
        <dgm:presLayoutVars>
          <dgm:chMax val="1"/>
          <dgm:bulletEnabled val="1"/>
        </dgm:presLayoutVars>
      </dgm:prSet>
      <dgm:spPr/>
    </dgm:pt>
    <dgm:pt modelId="{C46A9BD1-D5F5-4701-B8D5-8F8E92B20D35}" type="pres">
      <dgm:prSet presAssocID="{766F3744-3C1F-4DEE-8DC9-9035F52D54AB}" presName="descendantText" presStyleLbl="alignAccFollowNode1" presStyleIdx="0" presStyleCnt="2">
        <dgm:presLayoutVars>
          <dgm:bulletEnabled val="1"/>
        </dgm:presLayoutVars>
      </dgm:prSet>
      <dgm:spPr/>
    </dgm:pt>
    <dgm:pt modelId="{7BBF05D5-32AD-47E8-83FB-1E4860C9CB85}" type="pres">
      <dgm:prSet presAssocID="{B164EBCA-404F-4B67-99D1-2D1EEE2179C7}" presName="sp" presStyleCnt="0"/>
      <dgm:spPr/>
    </dgm:pt>
    <dgm:pt modelId="{A5DA2EFC-5F82-45C3-8477-7DA9F33C4AF0}" type="pres">
      <dgm:prSet presAssocID="{F74D7CF4-2B7B-4921-BBDB-5A296C272C1F}" presName="linNode" presStyleCnt="0"/>
      <dgm:spPr/>
    </dgm:pt>
    <dgm:pt modelId="{B485BF96-D54D-45CC-8A18-FB0F74659958}" type="pres">
      <dgm:prSet presAssocID="{F74D7CF4-2B7B-4921-BBDB-5A296C272C1F}" presName="parentText" presStyleLbl="node1" presStyleIdx="1" presStyleCnt="2" custScaleX="78001">
        <dgm:presLayoutVars>
          <dgm:chMax val="1"/>
          <dgm:bulletEnabled val="1"/>
        </dgm:presLayoutVars>
      </dgm:prSet>
      <dgm:spPr/>
    </dgm:pt>
    <dgm:pt modelId="{43B1C038-3E08-42FD-8390-931195ED2D7D}" type="pres">
      <dgm:prSet presAssocID="{F74D7CF4-2B7B-4921-BBDB-5A296C272C1F}" presName="descendantText" presStyleLbl="alignAccFollowNode1" presStyleIdx="1" presStyleCnt="2">
        <dgm:presLayoutVars>
          <dgm:bulletEnabled val="1"/>
        </dgm:presLayoutVars>
      </dgm:prSet>
      <dgm:spPr/>
    </dgm:pt>
  </dgm:ptLst>
  <dgm:cxnLst>
    <dgm:cxn modelId="{AAE47206-A93F-403F-A171-04038317DCB7}" srcId="{F74D7CF4-2B7B-4921-BBDB-5A296C272C1F}" destId="{65DFD19C-7A9D-486E-A786-7669E5648095}" srcOrd="1" destOrd="0" parTransId="{73650A12-6768-4B47-892C-BD3752FD960C}" sibTransId="{117EBCB9-BCFD-4410-9065-FFFBC747AB2A}"/>
    <dgm:cxn modelId="{24D4E808-C2CC-4E1F-9AE6-DE5F7F2D4981}" type="presOf" srcId="{9C040F1A-C3F9-484F-949D-6023FB0E9379}" destId="{C46A9BD1-D5F5-4701-B8D5-8F8E92B20D35}" srcOrd="0" destOrd="0" presId="urn:microsoft.com/office/officeart/2005/8/layout/vList5"/>
    <dgm:cxn modelId="{3CC3770D-489E-4BC5-B0B0-953AF1076404}" srcId="{F74D7CF4-2B7B-4921-BBDB-5A296C272C1F}" destId="{BD005828-AD6F-4802-AA92-FFAB29B3A222}" srcOrd="0" destOrd="0" parTransId="{1632DFB3-8EFC-4DDF-8AEC-98512BC443F3}" sibTransId="{1DFAEC64-E0A4-40A5-B20B-FAB8889685D7}"/>
    <dgm:cxn modelId="{DA6A7B16-94C0-495C-BE32-E219281B1FE6}" type="presOf" srcId="{F74D7CF4-2B7B-4921-BBDB-5A296C272C1F}" destId="{B485BF96-D54D-45CC-8A18-FB0F74659958}" srcOrd="0" destOrd="0" presId="urn:microsoft.com/office/officeart/2005/8/layout/vList5"/>
    <dgm:cxn modelId="{1A08DF27-CBC5-45BF-8825-D695D8C9AF83}" srcId="{FC08AC78-6B1B-46CC-AB84-5E6F66F404B5}" destId="{766F3744-3C1F-4DEE-8DC9-9035F52D54AB}" srcOrd="0" destOrd="0" parTransId="{50CE4E83-2A0C-4A9A-9F25-4753138CFBEE}" sibTransId="{B164EBCA-404F-4B67-99D1-2D1EEE2179C7}"/>
    <dgm:cxn modelId="{0D300066-5695-494E-A0CC-778382BAE6F2}" srcId="{766F3744-3C1F-4DEE-8DC9-9035F52D54AB}" destId="{E8BDBAA0-A9DB-4047-9E43-3CF94565E489}" srcOrd="1" destOrd="0" parTransId="{2EED032D-0957-4B3E-A1F7-D15FEA00A437}" sibTransId="{39FB84C0-8944-48FA-8520-9C29CA5BB164}"/>
    <dgm:cxn modelId="{CF406D52-F04E-47ED-94A9-D6489948C3FD}" type="presOf" srcId="{E8BDBAA0-A9DB-4047-9E43-3CF94565E489}" destId="{C46A9BD1-D5F5-4701-B8D5-8F8E92B20D35}" srcOrd="0" destOrd="1" presId="urn:microsoft.com/office/officeart/2005/8/layout/vList5"/>
    <dgm:cxn modelId="{B9E2A07C-4E35-449A-B4E3-B33E7E296F6E}" type="presOf" srcId="{F5C218B4-79E3-42F5-BC67-C01EC8871106}" destId="{C46A9BD1-D5F5-4701-B8D5-8F8E92B20D35}" srcOrd="0" destOrd="2" presId="urn:microsoft.com/office/officeart/2005/8/layout/vList5"/>
    <dgm:cxn modelId="{24FAFF92-409A-4EE7-AB20-C4B2B4DDB250}" srcId="{766F3744-3C1F-4DEE-8DC9-9035F52D54AB}" destId="{9C040F1A-C3F9-484F-949D-6023FB0E9379}" srcOrd="0" destOrd="0" parTransId="{4021C639-C1F2-4451-92A7-885C8938A357}" sibTransId="{D59A02F8-1099-42FE-BEC6-5ECF426DED3D}"/>
    <dgm:cxn modelId="{3F6BFEAB-8334-4158-B9E7-4D0A0D144C3F}" srcId="{FC08AC78-6B1B-46CC-AB84-5E6F66F404B5}" destId="{F74D7CF4-2B7B-4921-BBDB-5A296C272C1F}" srcOrd="1" destOrd="0" parTransId="{39742AEC-0A39-4730-B830-40C26ED2C726}" sibTransId="{0640AED5-4D58-41C6-9506-5DA937F18EAE}"/>
    <dgm:cxn modelId="{8A606ECA-87DD-44EB-8D1E-E1D7731EF754}" srcId="{766F3744-3C1F-4DEE-8DC9-9035F52D54AB}" destId="{F5C218B4-79E3-42F5-BC67-C01EC8871106}" srcOrd="2" destOrd="0" parTransId="{ACF6F10C-1E39-4CB0-A105-BADB993780FA}" sibTransId="{5D8B7AE0-E257-4592-9B3F-430A05F53B1F}"/>
    <dgm:cxn modelId="{C7CAF9CD-8BC5-417F-8382-5B65A8BAF32C}" type="presOf" srcId="{BD005828-AD6F-4802-AA92-FFAB29B3A222}" destId="{43B1C038-3E08-42FD-8390-931195ED2D7D}" srcOrd="0" destOrd="0" presId="urn:microsoft.com/office/officeart/2005/8/layout/vList5"/>
    <dgm:cxn modelId="{8FEE2FDA-FA9E-4277-B94E-BB47EF1766C4}" type="presOf" srcId="{766F3744-3C1F-4DEE-8DC9-9035F52D54AB}" destId="{E07FFF7F-3B26-4453-9C4A-2348CF8541FB}" srcOrd="0" destOrd="0" presId="urn:microsoft.com/office/officeart/2005/8/layout/vList5"/>
    <dgm:cxn modelId="{3F9A35E6-8B9B-46FB-8D22-BA63A68196C0}" type="presOf" srcId="{65DFD19C-7A9D-486E-A786-7669E5648095}" destId="{43B1C038-3E08-42FD-8390-931195ED2D7D}" srcOrd="0" destOrd="1" presId="urn:microsoft.com/office/officeart/2005/8/layout/vList5"/>
    <dgm:cxn modelId="{7FE39CF8-6C03-4F00-AAFA-5350DBE0F045}" type="presOf" srcId="{FC08AC78-6B1B-46CC-AB84-5E6F66F404B5}" destId="{94C57E00-7F60-44C1-9EF3-00459D6ABCE4}" srcOrd="0" destOrd="0" presId="urn:microsoft.com/office/officeart/2005/8/layout/vList5"/>
    <dgm:cxn modelId="{A7F1B3EF-3A06-454C-AD31-280D3B3B0894}" type="presParOf" srcId="{94C57E00-7F60-44C1-9EF3-00459D6ABCE4}" destId="{5C2D8E43-19E1-47C1-B8EA-59762FE7C1AB}" srcOrd="0" destOrd="0" presId="urn:microsoft.com/office/officeart/2005/8/layout/vList5"/>
    <dgm:cxn modelId="{258B0DCA-35C8-4006-8B28-4FBFED27677B}" type="presParOf" srcId="{5C2D8E43-19E1-47C1-B8EA-59762FE7C1AB}" destId="{E07FFF7F-3B26-4453-9C4A-2348CF8541FB}" srcOrd="0" destOrd="0" presId="urn:microsoft.com/office/officeart/2005/8/layout/vList5"/>
    <dgm:cxn modelId="{6182B9F5-4857-419B-9641-3D88CE1C1BA1}" type="presParOf" srcId="{5C2D8E43-19E1-47C1-B8EA-59762FE7C1AB}" destId="{C46A9BD1-D5F5-4701-B8D5-8F8E92B20D35}" srcOrd="1" destOrd="0" presId="urn:microsoft.com/office/officeart/2005/8/layout/vList5"/>
    <dgm:cxn modelId="{083730FC-BA59-47C1-85FC-5CE63E6D0628}" type="presParOf" srcId="{94C57E00-7F60-44C1-9EF3-00459D6ABCE4}" destId="{7BBF05D5-32AD-47E8-83FB-1E4860C9CB85}" srcOrd="1" destOrd="0" presId="urn:microsoft.com/office/officeart/2005/8/layout/vList5"/>
    <dgm:cxn modelId="{714DE092-4589-49D4-B7C2-C842372B20AE}" type="presParOf" srcId="{94C57E00-7F60-44C1-9EF3-00459D6ABCE4}" destId="{A5DA2EFC-5F82-45C3-8477-7DA9F33C4AF0}" srcOrd="2" destOrd="0" presId="urn:microsoft.com/office/officeart/2005/8/layout/vList5"/>
    <dgm:cxn modelId="{0B082AE6-3A23-40B4-8909-344635C6E0EA}" type="presParOf" srcId="{A5DA2EFC-5F82-45C3-8477-7DA9F33C4AF0}" destId="{B485BF96-D54D-45CC-8A18-FB0F74659958}" srcOrd="0" destOrd="0" presId="urn:microsoft.com/office/officeart/2005/8/layout/vList5"/>
    <dgm:cxn modelId="{483110EA-9D40-439E-AA31-87A1DCA8658C}" type="presParOf" srcId="{A5DA2EFC-5F82-45C3-8477-7DA9F33C4AF0}" destId="{43B1C038-3E08-42FD-8390-931195ED2D7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A9BD1-D5F5-4701-B8D5-8F8E92B20D35}">
      <dsp:nvSpPr>
        <dsp:cNvPr id="0" name=""/>
        <dsp:cNvSpPr/>
      </dsp:nvSpPr>
      <dsp:spPr>
        <a:xfrm rot="5400000">
          <a:off x="5409983" y="-2179265"/>
          <a:ext cx="1383303" cy="608774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Community need</a:t>
          </a:r>
        </a:p>
        <a:p>
          <a:pPr marL="228600" lvl="1" indent="-228600" algn="l" defTabSz="1066800">
            <a:lnSpc>
              <a:spcPct val="90000"/>
            </a:lnSpc>
            <a:spcBef>
              <a:spcPct val="0"/>
            </a:spcBef>
            <a:spcAft>
              <a:spcPct val="15000"/>
            </a:spcAft>
            <a:buChar char="•"/>
          </a:pPr>
          <a:r>
            <a:rPr lang="en-US" sz="2400" kern="1200" dirty="0"/>
            <a:t>Intervention</a:t>
          </a:r>
        </a:p>
        <a:p>
          <a:pPr marL="228600" lvl="1" indent="-228600" algn="l" defTabSz="1066800">
            <a:lnSpc>
              <a:spcPct val="90000"/>
            </a:lnSpc>
            <a:spcBef>
              <a:spcPct val="0"/>
            </a:spcBef>
            <a:spcAft>
              <a:spcPct val="15000"/>
            </a:spcAft>
            <a:buChar char="•"/>
          </a:pPr>
          <a:r>
            <a:rPr lang="en-US" sz="2400" kern="1200" dirty="0"/>
            <a:t>Outcomes</a:t>
          </a:r>
        </a:p>
      </dsp:txBody>
      <dsp:txXfrm rot="-5400000">
        <a:off x="3057763" y="240482"/>
        <a:ext cx="6020218" cy="1248249"/>
      </dsp:txXfrm>
    </dsp:sp>
    <dsp:sp modelId="{E07FFF7F-3B26-4453-9C4A-2348CF8541FB}">
      <dsp:nvSpPr>
        <dsp:cNvPr id="0" name=""/>
        <dsp:cNvSpPr/>
      </dsp:nvSpPr>
      <dsp:spPr>
        <a:xfrm>
          <a:off x="366594" y="43"/>
          <a:ext cx="2691167" cy="17291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Theory of Change</a:t>
          </a:r>
        </a:p>
      </dsp:txBody>
      <dsp:txXfrm>
        <a:off x="451003" y="84452"/>
        <a:ext cx="2522349" cy="1560311"/>
      </dsp:txXfrm>
    </dsp:sp>
    <dsp:sp modelId="{43B1C038-3E08-42FD-8390-931195ED2D7D}">
      <dsp:nvSpPr>
        <dsp:cNvPr id="0" name=""/>
        <dsp:cNvSpPr/>
      </dsp:nvSpPr>
      <dsp:spPr>
        <a:xfrm rot="5400000">
          <a:off x="5389848" y="-363679"/>
          <a:ext cx="1383303" cy="608774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Program Effectiveness</a:t>
          </a:r>
        </a:p>
        <a:p>
          <a:pPr marL="285750" lvl="1" indent="-285750" algn="l" defTabSz="1422400">
            <a:lnSpc>
              <a:spcPct val="90000"/>
            </a:lnSpc>
            <a:spcBef>
              <a:spcPct val="0"/>
            </a:spcBef>
            <a:spcAft>
              <a:spcPct val="15000"/>
            </a:spcAft>
            <a:buChar char="•"/>
          </a:pPr>
          <a:r>
            <a:rPr lang="en-US" sz="3200" kern="1200" dirty="0"/>
            <a:t>Evidence Continuum </a:t>
          </a:r>
        </a:p>
      </dsp:txBody>
      <dsp:txXfrm rot="-5400000">
        <a:off x="3037628" y="2056068"/>
        <a:ext cx="6020218" cy="1248249"/>
      </dsp:txXfrm>
    </dsp:sp>
    <dsp:sp modelId="{B485BF96-D54D-45CC-8A18-FB0F74659958}">
      <dsp:nvSpPr>
        <dsp:cNvPr id="0" name=""/>
        <dsp:cNvSpPr/>
      </dsp:nvSpPr>
      <dsp:spPr>
        <a:xfrm>
          <a:off x="366594" y="1815628"/>
          <a:ext cx="2671032" cy="17291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Building Evidence</a:t>
          </a:r>
        </a:p>
      </dsp:txBody>
      <dsp:txXfrm>
        <a:off x="451003" y="1900037"/>
        <a:ext cx="2502214" cy="15603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16T18:35:42.2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958 1,'-14'1,"0"0,-1 1,1 1,0 0,0 1,1 0,-1 1,1 1,0 0,1 1,-1 0,1 1,0 0,1 1,-19 19,-5 10,1 1,1 2,-25 45,-10 22,6 2,4 3,-75 210,-4 33,108-282,13-36,1 0,2 1,2 0,1 1,-7 73,17 134,3-125,-2-93,2 0,1 0,1 0,1 0,2-1,1 0,1-1,1 0,26 44,-8-24,2-2,2 0,2-3,48 47,-47-50,52 76,-57-72,61 66,-65-81,2-1,0-2,2-1,1-2,40 23,-14-15,1-2,2-3,72 19,101 41,-12-3,-213-80,44 14,1-2,1-2,92 7,-112-15,1 1,-1 2,59 19,21 4,183 21,25 4,-243-41,162 7,86-23,-116-1,-99 5,-34 0,120-11,-175 6,0 0,-1-2,0-1,0-1,-1-1,1-1,-2-1,1-1,28-19,88-61,3 7,4 7,156-60,-268 123,-1-1,-1-1,45-32,-64 39,-1 0,0-1,-1-1,0 0,0 0,-1-1,0 0,-1-1,-1 0,12-27,-11 17,-2-1,0-1,-1 1,-1-1,-2 0,0 0,-2 0,-4-43,-8-14,-26-100,29 146,-103-312,52 182,50 129,1 0,-5-49,-10-43,8 66,3 9,-2 0,-2 2,-29-62,23 64,-16-53,28 70,-1 0,-1 1,-2 0,-1 1,-28-38,11 25,-77-90,94 117,0 1,-2 1,0 0,0 2,-31-18,15 14,1 2,-68-22,-67-11,84 26,46 11,-1 2,-51-6,5 3,-115-30,130 24,0 4,-140-11,-422 25,253 3,-236-3,590-1,0-1,0-2,1 0,-1-1,1-2,0 0,1-2,-44-22,32 15,-1 1,0 1,-1 3,0 1,-1 1,0 2,-1 2,-46 0,-20 5,59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16T18:42:30.8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1963 163,'-49'-1,"1"2,-1 2,0 3,-66 15,-159 49,77-8,70-19,100-35,-1 1,1 1,1 1,0 1,1 2,0 1,1 0,-28 24,21-14,-2-2,0-2,-1-1,-1-1,-1-2,-55 18,24-12,49-18,0 1,0 1,0 0,1 1,0 1,1 1,-18 13,2 4,1 1,2 2,1 1,-40 57,55-68,1-1,2 2,0 0,1 0,0 0,2 1,1 1,1-1,-5 46,10 304,5-158,-6-184,7 144,-3-152,0 0,2 0,0 0,2-1,15 38,61 100,31 70,-96-190,2-1,2-1,1 0,1-2,31 33,21 35,-54-70,50 57,-10-33,2-1,81 52,-12-10,-56-33,-38-31,69 45,-94-70,1-1,0 0,0-1,1-1,0 0,1-1,-1-1,33 4,70-7,16 2,-122-2,1 1,0 1,-1 0,1 1,-1 0,0 1,18 9,-10-3,2 0,0-2,0-1,0-1,1 0,0-2,1-1,-1-1,1-1,24-2,617 0,-275-3,1433 3,-1794-2,0 0,0-3,-1 0,1-2,-1-1,43-18,-3-4,91-56,-129 68,-6 2,1 2,0 0,33-11,-44 21,1-1,-1 0,1 0,-1-2,0 0,-1-1,0 0,0-1,20-16,-15 6,2 1,0 1,0 1,2 1,0 1,0 1,2 1,-1 2,42-14,-56 22,348-116,-345 112,0-1,-1 0,0 0,-1-2,0 1,0-1,0-1,-1 0,-1 0,0-1,0 0,-1 0,0-1,6-15,37-47,-35 54,-1-1,-1-1,14-29,-16 21,0 0,-2-1,-2 0,-1-1,-1 0,-1 0,0-49,-6-290,-1 145,2 203,-2 1,0-1,-1 0,-2 1,0 0,-1 0,-1 0,-2 0,-13-25,-23-49,28 56,-1 1,-3 0,-28-39,12 29,-127-162,139 179,-30-50,37 53,-1 1,-42-49,19 39,-52-39,61 52,0-1,2-2,-44-49,58 53,-1 2,-2 0,0 2,-1 0,-45-32,3 8,35 24,0 0,-2 2,-34-15,-27-1,57 22,0-1,-59-32,56 24,-1 3,0 0,-2 3,0 1,0 2,-1 1,-1 3,0 1,0 2,-76 2,-965 6,1049 0,1 2,0 1,0 1,0 2,1 1,-52 25,-3-1,48-22,-1 0,0-3,-1-1,0-2,-75 1,79-5,1 2,-60 14,54-8,-66 5,-425-11,274-7,-57 3,270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defTabSz="1091277"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defTabSz="1091277" eaLnBrk="1" fontAlgn="auto" hangingPunct="1">
              <a:spcBef>
                <a:spcPts val="0"/>
              </a:spcBef>
              <a:spcAft>
                <a:spcPts val="0"/>
              </a:spcAft>
              <a:defRPr sz="1200">
                <a:latin typeface="+mn-lt"/>
                <a:cs typeface="+mn-cs"/>
              </a:defRPr>
            </a:lvl1pPr>
          </a:lstStyle>
          <a:p>
            <a:pPr>
              <a:defRPr/>
            </a:pPr>
            <a:fld id="{F534EB04-F629-4908-BE1C-5763D34EB3DF}" type="datetimeFigureOut">
              <a:rPr lang="en-US"/>
              <a:pPr>
                <a:defRPr/>
              </a:pPr>
              <a:t>10/12/2023</a:t>
            </a:fld>
            <a:endParaRPr lang="en-US" dirty="0"/>
          </a:p>
        </p:txBody>
      </p:sp>
      <p:sp>
        <p:nvSpPr>
          <p:cNvPr id="4" name="Slide Image Placeholder 3"/>
          <p:cNvSpPr>
            <a:spLocks noGrp="1" noRot="1" noChangeAspect="1"/>
          </p:cNvSpPr>
          <p:nvPr>
            <p:ph type="sldImg" idx="2"/>
          </p:nvPr>
        </p:nvSpPr>
        <p:spPr>
          <a:xfrm>
            <a:off x="1487488" y="696913"/>
            <a:ext cx="4035425"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defTabSz="1091277"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3D9D40D-94F4-4020-8F64-997D75E2A9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576" algn="l" defTabSz="914230" rtl="0" eaLnBrk="1" latinLnBrk="0" hangingPunct="1">
      <a:defRPr sz="1200" kern="1200">
        <a:solidFill>
          <a:schemeClr val="tx1"/>
        </a:solidFill>
        <a:latin typeface="+mn-lt"/>
        <a:ea typeface="+mn-ea"/>
        <a:cs typeface="+mn-cs"/>
      </a:defRPr>
    </a:lvl6pPr>
    <a:lvl7pPr marL="2742691" algn="l" defTabSz="914230" rtl="0" eaLnBrk="1" latinLnBrk="0" hangingPunct="1">
      <a:defRPr sz="1200" kern="1200">
        <a:solidFill>
          <a:schemeClr val="tx1"/>
        </a:solidFill>
        <a:latin typeface="+mn-lt"/>
        <a:ea typeface="+mn-ea"/>
        <a:cs typeface="+mn-cs"/>
      </a:defRPr>
    </a:lvl7pPr>
    <a:lvl8pPr marL="3199804" algn="l" defTabSz="914230" rtl="0" eaLnBrk="1" latinLnBrk="0" hangingPunct="1">
      <a:defRPr sz="1200" kern="1200">
        <a:solidFill>
          <a:schemeClr val="tx1"/>
        </a:solidFill>
        <a:latin typeface="+mn-lt"/>
        <a:ea typeface="+mn-ea"/>
        <a:cs typeface="+mn-cs"/>
      </a:defRPr>
    </a:lvl8pPr>
    <a:lvl9pPr marL="3656920" algn="l" defTabSz="9142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cc02.safelinks.protection.outlook.com/?url=https%3A%2F%2Fservewashington.wa.gov%2F&amp;data=04%7C01%7Crobyn.harris%40ofm.wa.gov%7Cc302e4e1529840458fc908d99fbf0f04%7C11d0e217264e400a8ba057dcc127d72d%7C0%7C0%7C637716465199691539%7CUnknown%7CTWFpbGZsb3d8eyJWIjoiMC4wLjAwMDAiLCJQIjoiV2luMzIiLCJBTiI6Ik1haWwiLCJXVCI6Mn0%3D%7C1000&amp;sdata=k%2BJz7IeKYo9NsFQW7%2B24%2FLgEEp6ez%2BnMXnXy%2B7CKsQs%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Jenny: Host (tech/chat/video off/mute on/recording/announce closed caption/music upon entry) https://www.youtube.com/watch?v=dI3toQVr9e8</a:t>
            </a:r>
          </a:p>
          <a:p>
            <a:r>
              <a:rPr lang="en-US" dirty="0"/>
              <a:t>Lou Presenter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(Jenny) Read before recording, then record and post in chat…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0000"/>
                </a:solidFill>
                <a:effectLst/>
                <a:latin typeface="Calibri" panose="020F0502020204030204" pitchFamily="34" charset="0"/>
                <a:ea typeface="Calibri" panose="020F0502020204030204" pitchFamily="34" charset="0"/>
              </a:rPr>
              <a:t>The law requires consent prior to recording a person’s participation in an event. </a:t>
            </a:r>
            <a:r>
              <a:rPr lang="en-US" sz="1200" i="1" dirty="0">
                <a:effectLst/>
                <a:latin typeface="Calibri" panose="020F0502020204030204" pitchFamily="34" charset="0"/>
                <a:ea typeface="Calibri" panose="020F0502020204030204" pitchFamily="34" charset="0"/>
              </a:rPr>
              <a:t>Please be advised that your image will be captured and recorded during the videoconference.  Your participation in this videoconference equals consent to be recorded as required by law. We will be publishing this video on our website located at </a:t>
            </a:r>
            <a:r>
              <a:rPr lang="en-US" sz="1200" i="1" u="sng" dirty="0">
                <a:solidFill>
                  <a:srgbClr val="0563C1"/>
                </a:solidFill>
                <a:effectLst/>
                <a:latin typeface="Calibri" panose="020F0502020204030204" pitchFamily="34" charset="0"/>
                <a:ea typeface="Calibri" panose="020F0502020204030204" pitchFamily="34" charset="0"/>
                <a:hlinkClick r:id="rId3"/>
              </a:rPr>
              <a:t>servewashington.wa.gov</a:t>
            </a:r>
            <a:r>
              <a:rPr lang="en-US" sz="1200" i="1" dirty="0">
                <a:effectLst/>
                <a:latin typeface="Calibri" panose="020F0502020204030204" pitchFamily="34" charset="0"/>
                <a:ea typeface="Calibri" panose="020F0502020204030204" pitchFamily="34" charset="0"/>
              </a:rPr>
              <a:t>. </a:t>
            </a:r>
            <a:r>
              <a:rPr lang="en-US" sz="1200" i="1" dirty="0">
                <a:solidFill>
                  <a:srgbClr val="FF0000"/>
                </a:solidFill>
                <a:effectLst/>
                <a:latin typeface="Calibri" panose="020F0502020204030204" pitchFamily="34" charset="0"/>
                <a:ea typeface="Calibri" panose="020F0502020204030204" pitchFamily="34" charset="0"/>
              </a:rPr>
              <a:t>If you do not consent to being recorded but choose to participate</a:t>
            </a:r>
            <a:r>
              <a:rPr lang="en-US" sz="1200" i="1" dirty="0">
                <a:effectLst/>
                <a:latin typeface="Calibri" panose="020F0502020204030204" pitchFamily="34" charset="0"/>
                <a:ea typeface="Calibri" panose="020F0502020204030204" pitchFamily="34" charset="0"/>
              </a:rPr>
              <a:t>, please turn your camera off and use the chat feature to interact with the speakers.</a:t>
            </a:r>
            <a:r>
              <a:rPr lang="en-US" sz="1200" i="1" dirty="0">
                <a:solidFill>
                  <a:srgbClr val="575757"/>
                </a:solidFill>
                <a:effectLst/>
                <a:latin typeface="Helvetica Neue"/>
                <a:ea typeface="Calibri" panose="020F0502020204030204" pitchFamily="34" charset="0"/>
              </a:rPr>
              <a:t> </a:t>
            </a:r>
            <a:r>
              <a:rPr lang="en-US" sz="1200" i="1" dirty="0">
                <a:solidFill>
                  <a:srgbClr val="FF0000"/>
                </a:solidFill>
                <a:effectLst/>
                <a:latin typeface="Calibri" panose="020F0502020204030204" pitchFamily="34" charset="0"/>
                <a:ea typeface="Calibri" panose="020F0502020204030204" pitchFamily="34" charset="0"/>
              </a:rPr>
              <a:t>You may also disconnect now.</a:t>
            </a:r>
            <a:endParaRPr lang="en-US" sz="1200" dirty="0">
              <a:effectLst/>
              <a:latin typeface="Calibri" panose="020F0502020204030204" pitchFamily="34" charset="0"/>
              <a:ea typeface="Calibri" panose="020F0502020204030204" pitchFamily="34" charset="0"/>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1069975" rtl="0" eaLnBrk="1" fontAlgn="base" latinLnBrk="0" hangingPunct="1">
              <a:lnSpc>
                <a:spcPct val="100000"/>
              </a:lnSpc>
              <a:spcBef>
                <a:spcPct val="0"/>
              </a:spcBef>
              <a:spcAft>
                <a:spcPct val="0"/>
              </a:spcAft>
              <a:buClrTx/>
              <a:buSzTx/>
              <a:buFontTx/>
              <a:buNone/>
              <a:tabLst/>
              <a:defRPr/>
            </a:pPr>
            <a:fld id="{391B5DB6-0FBC-4088-8927-6ECF99F59B0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69975"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60103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1100">
                <a:ea typeface="ＭＳ Ｐゴシック" panose="020B0600070205080204" pitchFamily="34" charset="-128"/>
              </a:rPr>
              <a:t>Clarifying your theory of change is also critical for existing programs as it offers you an opportunity to compare and contrast your program’s approaches and context to similar programs and allows you to consider where to make changes to strengthen your program’s outcomes.  Constructing a theory of change also offers you the opportunity to revisit your choice of outcome(s) to insure there is a logical and practical relationship between the service you provide (your intervention) and the change you intend to make.</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A52A040D-3A3D-47E8-8917-4FD742466FFA}" type="slidenum">
              <a:rPr lang="en-US" altLang="en-US" sz="1200" smtClean="0">
                <a:latin typeface="Calibri" panose="020F0502020204030204" pitchFamily="34" charset="0"/>
                <a:ea typeface="ＭＳ Ｐゴシック" panose="020B0600070205080204" pitchFamily="34" charset="-128"/>
              </a:rPr>
              <a:pPr/>
              <a:t>10</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eaLnBrk="1" hangingPunct="1">
              <a:spcBef>
                <a:spcPct val="0"/>
              </a:spcBef>
            </a:pPr>
            <a:r>
              <a:rPr lang="en-US" altLang="en-US" sz="1100">
                <a:ea typeface="ＭＳ Ｐゴシック" panose="020B0600070205080204" pitchFamily="34" charset="-128"/>
              </a:rPr>
              <a:t>Underlying elements to main elements are:</a:t>
            </a:r>
          </a:p>
          <a:p>
            <a:pPr defTabSz="465138" eaLnBrk="1" hangingPunct="1">
              <a:spcBef>
                <a:spcPct val="0"/>
              </a:spcBef>
              <a:buFont typeface="Calibri" panose="020F0502020204030204" pitchFamily="34" charset="0"/>
              <a:buAutoNum type="arabicPeriod"/>
            </a:pPr>
            <a:r>
              <a:rPr lang="en-US" altLang="en-US" sz="1100">
                <a:ea typeface="ＭＳ Ｐゴシック" panose="020B0600070205080204" pitchFamily="34" charset="-128"/>
              </a:rPr>
              <a:t> Data that documents the extent and severity of the community problem/need you will address; and</a:t>
            </a:r>
          </a:p>
          <a:p>
            <a:pPr defTabSz="465138" eaLnBrk="1" hangingPunct="1">
              <a:spcBef>
                <a:spcPct val="0"/>
              </a:spcBef>
              <a:buFont typeface="Calibri" panose="020F0502020204030204" pitchFamily="34" charset="0"/>
              <a:buAutoNum type="arabicPeriod"/>
            </a:pPr>
            <a:r>
              <a:rPr lang="en-US" altLang="en-US" sz="1100">
                <a:ea typeface="ＭＳ Ｐゴシック" panose="020B0600070205080204" pitchFamily="34" charset="-128"/>
              </a:rPr>
              <a:t> Evidence that informs your understanding of why a particular intervention will result in the change identified in the outcome. </a:t>
            </a:r>
            <a:r>
              <a:rPr lang="en-US" altLang="en-US" sz="1100" b="1">
                <a:ea typeface="ＭＳ Ｐゴシック" panose="020B0600070205080204" pitchFamily="34" charset="-128"/>
              </a:rPr>
              <a:t>[Note:</a:t>
            </a:r>
            <a:r>
              <a:rPr lang="en-US" altLang="en-US" sz="1100">
                <a:ea typeface="ＭＳ Ｐゴシック" panose="020B0600070205080204" pitchFamily="34" charset="-128"/>
              </a:rPr>
              <a:t> Evidence will be covered in more depth in the third module.</a:t>
            </a:r>
            <a:r>
              <a:rPr lang="en-US" altLang="en-US" sz="1100" b="1">
                <a:ea typeface="ＭＳ Ｐゴシック" panose="020B0600070205080204" pitchFamily="34" charset="-128"/>
              </a:rPr>
              <a:t>]</a:t>
            </a:r>
            <a:endParaRPr lang="en-US" altLang="en-US" sz="1100">
              <a:ea typeface="ＭＳ Ｐゴシック" panose="020B0600070205080204" pitchFamily="34" charset="-128"/>
            </a:endParaRPr>
          </a:p>
          <a:p>
            <a:pPr defTabSz="465138" eaLnBrk="1" hangingPunct="1">
              <a:spcBef>
                <a:spcPct val="0"/>
              </a:spcBef>
            </a:pPr>
            <a:endParaRPr lang="en-US" altLang="en-US" sz="1100">
              <a:ea typeface="ＭＳ Ｐゴシック" panose="020B0600070205080204"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7507D4F4-98FB-4CE9-A827-3E5E6ADCDFAB}" type="slidenum">
              <a:rPr lang="en-US" altLang="en-US" sz="1200" smtClean="0">
                <a:latin typeface="Calibri" panose="020F0502020204030204" pitchFamily="34" charset="0"/>
                <a:ea typeface="ＭＳ Ｐゴシック" panose="020B0600070205080204" pitchFamily="34" charset="-128"/>
              </a:rPr>
              <a:pPr/>
              <a:t>11</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eaLnBrk="1" hangingPunct="1">
              <a:spcBef>
                <a:spcPct val="0"/>
              </a:spcBef>
            </a:pPr>
            <a:r>
              <a:rPr lang="en-US" altLang="en-US" sz="1100" dirty="0">
                <a:ea typeface="ＭＳ Ｐゴシック" panose="020B0600070205080204" pitchFamily="34" charset="-128"/>
              </a:rPr>
              <a:t>Let’s walk through an example of what a theory of change looks in everyday life. Medicine provides us with some of the most familiar examples of how theories of change show us a pathway from problem to solution.</a:t>
            </a:r>
          </a:p>
          <a:p>
            <a:pPr defTabSz="465138" eaLnBrk="1" hangingPunct="1">
              <a:spcBef>
                <a:spcPct val="0"/>
              </a:spcBef>
            </a:pPr>
            <a:endParaRPr lang="en-US" altLang="en-US" sz="1100" dirty="0">
              <a:ea typeface="ＭＳ Ｐゴシック" panose="020B0600070205080204" pitchFamily="34" charset="-128"/>
            </a:endParaRPr>
          </a:p>
          <a:p>
            <a:pPr defTabSz="465138" eaLnBrk="1" hangingPunct="1">
              <a:spcBef>
                <a:spcPct val="0"/>
              </a:spcBef>
            </a:pPr>
            <a:r>
              <a:rPr lang="en-US" altLang="en-US" sz="1100" dirty="0">
                <a:ea typeface="ＭＳ Ｐゴシック" panose="020B0600070205080204" pitchFamily="34" charset="-128"/>
              </a:rPr>
              <a:t>If you have strep throat, then the intended outcome is wellness. Taking antibiotics is on proven way to get there. </a:t>
            </a:r>
          </a:p>
          <a:p>
            <a:pPr defTabSz="465138" eaLnBrk="1" hangingPunct="1">
              <a:spcBef>
                <a:spcPct val="0"/>
              </a:spcBef>
            </a:pPr>
            <a:endParaRPr lang="en-US" altLang="en-US" sz="1100" dirty="0">
              <a:latin typeface="Arial" panose="020B0604020202020204" pitchFamily="34" charset="0"/>
              <a:ea typeface="ＭＳ Ｐゴシック" panose="020B0600070205080204" pitchFamily="34" charset="-128"/>
            </a:endParaRPr>
          </a:p>
          <a:p>
            <a:pPr defTabSz="465138" eaLnBrk="1" hangingPunct="1">
              <a:spcBef>
                <a:spcPct val="0"/>
              </a:spcBef>
            </a:pPr>
            <a:r>
              <a:rPr lang="en-US" altLang="en-US" sz="1100" dirty="0">
                <a:latin typeface="Arial" panose="020B0604020202020204" pitchFamily="34" charset="0"/>
                <a:ea typeface="ＭＳ Ｐゴシック" panose="020B0600070205080204" pitchFamily="34" charset="-128"/>
              </a:rPr>
              <a:t>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E05126D3-32CD-4050-BFAD-C64DC5D01BDE}" type="slidenum">
              <a:rPr lang="en-US" altLang="en-US" sz="1200" smtClean="0">
                <a:latin typeface="Calibri" panose="020F0502020204030204" pitchFamily="34" charset="0"/>
                <a:ea typeface="ＭＳ Ｐゴシック" panose="020B0600070205080204" pitchFamily="34" charset="-128"/>
              </a:rPr>
              <a:pPr/>
              <a:t>12</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eaLnBrk="1" hangingPunct="1">
              <a:spcBef>
                <a:spcPct val="0"/>
              </a:spcBef>
            </a:pPr>
            <a:r>
              <a:rPr lang="en-US" altLang="en-US" sz="1100">
                <a:ea typeface="ＭＳ Ｐゴシック" panose="020B0600070205080204" pitchFamily="34" charset="-128"/>
              </a:rPr>
              <a:t>But every antibiotic is not equally effective with strep, so you need to consider the evidence from past studies to determine the best possible intervention or which antibiotics are best to fight strep.</a:t>
            </a:r>
          </a:p>
          <a:p>
            <a:pPr defTabSz="465138" eaLnBrk="1" hangingPunct="1">
              <a:spcBef>
                <a:spcPct val="0"/>
              </a:spcBef>
            </a:pPr>
            <a:endParaRPr lang="en-US" altLang="en-US" sz="1100">
              <a:ea typeface="ＭＳ Ｐゴシック" panose="020B0600070205080204" pitchFamily="34" charset="-128"/>
            </a:endParaRPr>
          </a:p>
          <a:p>
            <a:pPr defTabSz="465138" eaLnBrk="1" hangingPunct="1">
              <a:spcBef>
                <a:spcPct val="0"/>
              </a:spcBef>
            </a:pPr>
            <a:r>
              <a:rPr lang="en-US" altLang="en-US" sz="1100">
                <a:ea typeface="ＭＳ Ｐゴシック" panose="020B0600070205080204" pitchFamily="34" charset="-128"/>
              </a:rPr>
              <a:t>Penicillin has been proven very effective in fighting strep when taken a certain number of times a day for a period of time – making it a good choice.</a:t>
            </a:r>
          </a:p>
          <a:p>
            <a:pPr defTabSz="465138" eaLnBrk="1" hangingPunct="1">
              <a:spcBef>
                <a:spcPct val="0"/>
              </a:spcBef>
            </a:pPr>
            <a:endParaRPr lang="en-US" altLang="en-US" sz="1100">
              <a:ea typeface="ＭＳ Ｐゴシック" panose="020B0600070205080204" pitchFamily="34" charset="-128"/>
            </a:endParaRPr>
          </a:p>
          <a:p>
            <a:pPr defTabSz="465138" eaLnBrk="1" hangingPunct="1">
              <a:spcBef>
                <a:spcPct val="0"/>
              </a:spcBef>
            </a:pPr>
            <a:r>
              <a:rPr lang="en-US" altLang="en-US" sz="1100">
                <a:ea typeface="ＭＳ Ｐゴシック" panose="020B0600070205080204" pitchFamily="34" charset="-128"/>
              </a:rPr>
              <a:t>Tetracycline is also a powerful antibiotic – but it isn’t effective for strep throat.</a:t>
            </a:r>
          </a:p>
          <a:p>
            <a:pPr defTabSz="465138" eaLnBrk="1" hangingPunct="1">
              <a:spcBef>
                <a:spcPct val="0"/>
              </a:spcBef>
            </a:pPr>
            <a:endParaRPr lang="en-US" altLang="en-US" sz="1100">
              <a:ea typeface="ＭＳ Ｐゴシック" panose="020B0600070205080204" pitchFamily="34" charset="-128"/>
            </a:endParaRPr>
          </a:p>
          <a:p>
            <a:pPr defTabSz="465138" eaLnBrk="1" hangingPunct="1">
              <a:spcBef>
                <a:spcPct val="0"/>
              </a:spcBef>
            </a:pPr>
            <a:r>
              <a:rPr lang="en-US" altLang="en-US" sz="1100">
                <a:ea typeface="ＭＳ Ｐゴシック" panose="020B0600070205080204" pitchFamily="34" charset="-128"/>
              </a:rPr>
              <a:t>You take 500 mg of penicillin twice a day for 10 days – and you get well.</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7B5D5857-98EF-44C6-86D4-219B5CCADE12}" type="slidenum">
              <a:rPr lang="en-US" altLang="en-US" sz="1200" smtClean="0">
                <a:latin typeface="Calibri" panose="020F0502020204030204" pitchFamily="34" charset="0"/>
                <a:ea typeface="ＭＳ Ｐゴシック" panose="020B0600070205080204" pitchFamily="34" charset="-128"/>
              </a:rPr>
              <a:pPr/>
              <a:t>13</a:t>
            </a:fld>
            <a:endParaRPr lang="en-US" altLang="en-US" sz="1200">
              <a:latin typeface="Calibri" panose="020F0502020204030204" pitchFamily="34" charset="0"/>
              <a:ea typeface="ＭＳ Ｐゴシック" panose="020B0600070205080204" pitchFamily="34" charset="-128"/>
            </a:endParaRPr>
          </a:p>
        </p:txBody>
      </p:sp>
      <p:sp>
        <p:nvSpPr>
          <p:cNvPr id="37893" name="Header Placeholder 4"/>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100">
                <a:solidFill>
                  <a:schemeClr val="tx1"/>
                </a:solidFill>
                <a:latin typeface="Arial" panose="020B0604020202020204" pitchFamily="34" charset="0"/>
              </a:defRPr>
            </a:lvl1pPr>
            <a:lvl2pPr marL="757066" indent="-291179">
              <a:defRPr sz="2100">
                <a:solidFill>
                  <a:schemeClr val="tx1"/>
                </a:solidFill>
                <a:latin typeface="Arial" panose="020B0604020202020204" pitchFamily="34" charset="0"/>
              </a:defRPr>
            </a:lvl2pPr>
            <a:lvl3pPr marL="1164717" indent="-232943">
              <a:defRPr sz="2100">
                <a:solidFill>
                  <a:schemeClr val="tx1"/>
                </a:solidFill>
                <a:latin typeface="Arial" panose="020B0604020202020204" pitchFamily="34" charset="0"/>
              </a:defRPr>
            </a:lvl3pPr>
            <a:lvl4pPr marL="1630604" indent="-232943">
              <a:defRPr sz="2100">
                <a:solidFill>
                  <a:schemeClr val="tx1"/>
                </a:solidFill>
                <a:latin typeface="Arial" panose="020B0604020202020204" pitchFamily="34" charset="0"/>
              </a:defRPr>
            </a:lvl4pPr>
            <a:lvl5pPr marL="2096491" indent="-232943">
              <a:defRPr sz="2100">
                <a:solidFill>
                  <a:schemeClr val="tx1"/>
                </a:solidFill>
                <a:latin typeface="Arial" panose="020B0604020202020204" pitchFamily="34" charset="0"/>
              </a:defRPr>
            </a:lvl5pPr>
            <a:lvl6pPr marL="2562377" indent="-232943" defTabSz="1090305" fontAlgn="base">
              <a:spcBef>
                <a:spcPct val="0"/>
              </a:spcBef>
              <a:spcAft>
                <a:spcPct val="0"/>
              </a:spcAft>
              <a:defRPr sz="2100">
                <a:solidFill>
                  <a:schemeClr val="tx1"/>
                </a:solidFill>
                <a:latin typeface="Arial" panose="020B0604020202020204" pitchFamily="34" charset="0"/>
              </a:defRPr>
            </a:lvl6pPr>
            <a:lvl7pPr marL="3028264" indent="-232943" defTabSz="1090305" fontAlgn="base">
              <a:spcBef>
                <a:spcPct val="0"/>
              </a:spcBef>
              <a:spcAft>
                <a:spcPct val="0"/>
              </a:spcAft>
              <a:defRPr sz="2100">
                <a:solidFill>
                  <a:schemeClr val="tx1"/>
                </a:solidFill>
                <a:latin typeface="Arial" panose="020B0604020202020204" pitchFamily="34" charset="0"/>
              </a:defRPr>
            </a:lvl7pPr>
            <a:lvl8pPr marL="3494151" indent="-232943" defTabSz="1090305" fontAlgn="base">
              <a:spcBef>
                <a:spcPct val="0"/>
              </a:spcBef>
              <a:spcAft>
                <a:spcPct val="0"/>
              </a:spcAft>
              <a:defRPr sz="2100">
                <a:solidFill>
                  <a:schemeClr val="tx1"/>
                </a:solidFill>
                <a:latin typeface="Arial" panose="020B0604020202020204" pitchFamily="34" charset="0"/>
              </a:defRPr>
            </a:lvl8pPr>
            <a:lvl9pPr marL="3960038" indent="-232943" defTabSz="1090305" fontAlgn="base">
              <a:spcBef>
                <a:spcPct val="0"/>
              </a:spcBef>
              <a:spcAft>
                <a:spcPct val="0"/>
              </a:spcAft>
              <a:defRPr sz="2100">
                <a:solidFill>
                  <a:schemeClr val="tx1"/>
                </a:solidFill>
                <a:latin typeface="Arial" panose="020B0604020202020204" pitchFamily="34" charset="0"/>
              </a:defRPr>
            </a:lvl9pPr>
          </a:lstStyle>
          <a:p>
            <a:pPr defTabSz="1090305" fontAlgn="base">
              <a:spcBef>
                <a:spcPct val="0"/>
              </a:spcBef>
              <a:spcAft>
                <a:spcPct val="0"/>
              </a:spcAft>
              <a:defRPr/>
            </a:pPr>
            <a:endParaRPr lang="en-US" altLang="en-US" sz="1200"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Now let’s look at an example for a national service environmental program.</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The </a:t>
            </a:r>
            <a:r>
              <a:rPr lang="en-US" altLang="en-US" sz="1100" u="sng" dirty="0">
                <a:ea typeface="ＭＳ Ｐゴシック" panose="020B0600070205080204" pitchFamily="34" charset="-128"/>
              </a:rPr>
              <a:t>community problem </a:t>
            </a:r>
            <a:r>
              <a:rPr lang="en-US" altLang="en-US" sz="1100" dirty="0">
                <a:ea typeface="ＭＳ Ｐゴシック" panose="020B0600070205080204" pitchFamily="34" charset="-128"/>
              </a:rPr>
              <a:t> is that ...  </a:t>
            </a:r>
            <a:br>
              <a:rPr lang="en-US" altLang="en-US" sz="1100" dirty="0">
                <a:ea typeface="ＭＳ Ｐゴシック" panose="020B0600070205080204" pitchFamily="34" charset="-128"/>
              </a:rPr>
            </a:br>
            <a:r>
              <a:rPr lang="en-US" altLang="en-US" sz="1100" dirty="0">
                <a:ea typeface="ＭＳ Ｐゴシック" panose="020B0600070205080204" pitchFamily="34" charset="-128"/>
              </a:rPr>
              <a:t>This is supported by data documenting the …</a:t>
            </a:r>
            <a:endParaRPr lang="en-US" altLang="en-US" sz="1100" u="sng" dirty="0">
              <a:ea typeface="ＭＳ Ｐゴシック" panose="020B0600070205080204"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7D630C01-37A2-4F43-9D75-DF10A6B7A54C}" type="slidenum">
              <a:rPr lang="en-US" altLang="en-US" sz="1200" smtClean="0">
                <a:latin typeface="Calibri" panose="020F0502020204030204" pitchFamily="34" charset="0"/>
                <a:ea typeface="ＭＳ Ｐゴシック" panose="020B0600070205080204" pitchFamily="34" charset="-128"/>
              </a:rPr>
              <a:pPr/>
              <a:t>14</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a:ea typeface="ＭＳ Ｐゴシック" panose="020B0600070205080204" pitchFamily="34" charset="-128"/>
              </a:rPr>
              <a:t>The </a:t>
            </a:r>
            <a:r>
              <a:rPr lang="en-US" altLang="en-US" sz="1100" u="sng">
                <a:ea typeface="ＭＳ Ｐゴシック" panose="020B0600070205080204" pitchFamily="34" charset="-128"/>
              </a:rPr>
              <a:t>intended outcome</a:t>
            </a:r>
            <a:r>
              <a:rPr lang="en-US" altLang="en-US" sz="1100">
                <a:ea typeface="ＭＳ Ｐゴシック" panose="020B0600070205080204" pitchFamily="34" charset="-128"/>
              </a:rPr>
              <a:t> sought by the program is for students to be able to read at third grade level as demonstrated by passing the state reading exam.</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6A49EE97-A31F-4905-816C-CE8C3E5AD933}" type="slidenum">
              <a:rPr lang="en-US" altLang="en-US" sz="1200" smtClean="0">
                <a:latin typeface="Calibri" panose="020F0502020204030204" pitchFamily="34" charset="0"/>
                <a:ea typeface="ＭＳ Ｐゴシック" panose="020B0600070205080204" pitchFamily="34" charset="-128"/>
              </a:rPr>
              <a:pPr/>
              <a:t>15</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The </a:t>
            </a:r>
            <a:r>
              <a:rPr lang="en-US" altLang="en-US" sz="1100" u="sng" dirty="0">
                <a:ea typeface="ＭＳ Ｐゴシック" panose="020B0600070205080204" pitchFamily="34" charset="-128"/>
              </a:rPr>
              <a:t>intervention</a:t>
            </a:r>
            <a:r>
              <a:rPr lang="en-US" altLang="en-US" sz="1100" dirty="0">
                <a:ea typeface="ＭＳ Ｐゴシック" panose="020B0600070205080204" pitchFamily="34" charset="-128"/>
              </a:rPr>
              <a:t> will provide individualized tutoring to students identified as not meeting reading benchmarks. This tutoring will focus on five “building block” literacy skills through integrated reading, writing and verbal communication activities. Research has shown this curriculum model to be linked to demonstrable improvement in reading skills.  The research outlines the specifics of the intervention that yielded the intended outcome.</a:t>
            </a:r>
          </a:p>
          <a:p>
            <a:pPr eaLnBrk="1" hangingPunct="1">
              <a:spcBef>
                <a:spcPct val="0"/>
              </a:spcBef>
            </a:pPr>
            <a:endParaRPr lang="en-US" altLang="en-US" sz="1100" dirty="0">
              <a:ea typeface="ＭＳ Ｐゴシック" panose="020B0600070205080204" pitchFamily="34" charset="-128"/>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260A7C10-68AE-4464-B73B-D0430D5E19C4}" type="slidenum">
              <a:rPr lang="en-US" altLang="en-US" sz="1200" smtClean="0">
                <a:latin typeface="Calibri" panose="020F0502020204030204" pitchFamily="34" charset="0"/>
                <a:ea typeface="ＭＳ Ｐゴシック" panose="020B0600070205080204" pitchFamily="34" charset="-128"/>
              </a:rPr>
              <a:pPr/>
              <a:t>16</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In your planning grant application, you were asked to describe the community need(s) your organization is hoping to address. You were to provide information about the scope/significance/cause of the problem in the community(</a:t>
            </a:r>
            <a:r>
              <a:rPr lang="en-US" altLang="en-US" sz="1100" dirty="0" err="1">
                <a:ea typeface="ＭＳ Ｐゴシック" panose="020B0600070205080204" pitchFamily="34" charset="-128"/>
              </a:rPr>
              <a:t>ies</a:t>
            </a:r>
            <a:r>
              <a:rPr lang="en-US" altLang="en-US" sz="1100" dirty="0">
                <a:ea typeface="ＭＳ Ｐゴシック" panose="020B0600070205080204" pitchFamily="34" charset="-128"/>
              </a:rPr>
              <a:t>) where your organization will focus its efforts, using reputable/current/local data.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Let’s go over this in more detail now. The community problem is the negative condition that exists; the community need describes the extent/severity of the problem in your community.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For example, if a community has a number of teens</a:t>
            </a:r>
            <a:r>
              <a:rPr lang="en-US" altLang="en-US" sz="1100" baseline="0" dirty="0">
                <a:ea typeface="ＭＳ Ｐゴシック" panose="020B0600070205080204" pitchFamily="34" charset="-128"/>
              </a:rPr>
              <a:t> overdosing on opioids</a:t>
            </a:r>
            <a:r>
              <a:rPr lang="en-US" altLang="en-US" sz="1100" dirty="0">
                <a:ea typeface="ＭＳ Ｐゴシック" panose="020B0600070205080204" pitchFamily="34" charset="-128"/>
              </a:rPr>
              <a:t>, you would ask questions such as what is the problem; i.e. what does the research say about the risks and impacts of this? How extensive is the problem in the community; i.e. 2%, 5%, of the teens? And what does this mean to our community? </a:t>
            </a:r>
          </a:p>
          <a:p>
            <a:pPr eaLnBrk="1" hangingPunct="1">
              <a:spcBef>
                <a:spcPct val="0"/>
              </a:spcBef>
            </a:pPr>
            <a:r>
              <a:rPr lang="en-US" altLang="en-US" sz="1100" dirty="0">
                <a:ea typeface="ＭＳ Ｐゴシック" panose="020B0600070205080204" pitchFamily="34" charset="-128"/>
              </a:rPr>
              <a:t>The description of the problem as well as the specific community need should be supported by statistics, facts and figures from current and reputable sources.</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As you read about and study the problem, you gain an understanding of it which will help lead to your chosen intervention.;  i.e., do health classes cover the topic? Does the community offer programs in which teens could become involved? How is the problem described and analyzed in the literature and in conversations?  What has been tried, whether or not it has worked?  It is useful to know what doesn’t work as well as what does.</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7A9D0544-FD76-4389-8E1F-D6E9000B08D0}" type="slidenum">
              <a:rPr lang="en-US" altLang="en-US" sz="1200" smtClean="0">
                <a:latin typeface="Calibri" panose="020F0502020204030204" pitchFamily="34" charset="0"/>
                <a:ea typeface="ＭＳ Ｐゴシック" panose="020B0600070205080204" pitchFamily="34" charset="-128"/>
              </a:rPr>
              <a:pPr/>
              <a:t>17</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The best data:</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Come from </a:t>
            </a:r>
            <a:r>
              <a:rPr lang="en-US" altLang="en-US" sz="1100" u="sng" dirty="0">
                <a:ea typeface="ＭＳ Ｐゴシック" panose="020B0600070205080204" pitchFamily="34" charset="-128"/>
              </a:rPr>
              <a:t>reputable</a:t>
            </a:r>
            <a:r>
              <a:rPr lang="en-US" altLang="en-US" sz="1100" dirty="0">
                <a:ea typeface="ＭＳ Ｐゴシック" panose="020B0600070205080204" pitchFamily="34" charset="-128"/>
              </a:rPr>
              <a:t> primary sources, such as government agencies, institutes, foundations, and universities that have conducted their own research. News reports are NOT primary sources. Data from multiple (reputable) sources increases reliability.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Up to Date - no hard and fast rule. AmeriCorps has used within the last 6 years for research.</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Locally relevant – are you serving 1 county? A specific school district? A particular bioregion?</a:t>
            </a:r>
            <a:r>
              <a:rPr lang="en-US" altLang="en-US" sz="1100" baseline="0" dirty="0">
                <a:ea typeface="ＭＳ Ｐゴシック" panose="020B0600070205080204" pitchFamily="34" charset="-128"/>
              </a:rPr>
              <a:t> </a:t>
            </a:r>
            <a:r>
              <a:rPr lang="en-US" altLang="en-US" sz="1100" dirty="0">
                <a:ea typeface="ＭＳ Ｐゴシック" panose="020B0600070205080204" pitchFamily="34" charset="-128"/>
              </a:rPr>
              <a:t>national-level and state-level statistics don’t tell us about the problem as it affects the community where your intervention will be implemented. If you operate in multiple communities, be sure your data describe these communities.  Multi-site programs or programs covering large geographic areas, may rely on county or statewide data. It needs to be clear why you selected particular communities for your intervention. The goal here is to find and use data as close to the source as possible. </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FB9F26BF-9149-4199-8889-6AFF60288CBC}" type="slidenum">
              <a:rPr lang="en-US" altLang="en-US" sz="1200" smtClean="0">
                <a:latin typeface="Calibri" panose="020F0502020204030204" pitchFamily="34" charset="0"/>
                <a:ea typeface="ＭＳ Ｐゴシック" panose="020B0600070205080204" pitchFamily="34" charset="-128"/>
              </a:rPr>
              <a:pPr/>
              <a:t>18</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we are answering all of those questions, we are looking for data that meets these criteria. By reputable, we mean: Source with no stake in outcome. For research, it should be published in a peer reviewed journal or by credible organization.</a:t>
            </a:r>
          </a:p>
          <a:p>
            <a:r>
              <a:rPr lang="en-US" baseline="0" dirty="0"/>
              <a:t>Up to date – no hard and fast rule. CNCS has used within the last 6 years for research.</a:t>
            </a:r>
          </a:p>
          <a:p>
            <a:r>
              <a:rPr lang="en-US" baseline="0" dirty="0"/>
              <a:t>Locally relevant – are you serving 1 county? A specific school district? A certain bioregion?</a:t>
            </a:r>
          </a:p>
          <a:p>
            <a:endParaRPr lang="en-US" baseline="0" dirty="0"/>
          </a:p>
          <a:p>
            <a:r>
              <a:rPr lang="en-US" dirty="0"/>
              <a:t>Examples</a:t>
            </a:r>
            <a:r>
              <a:rPr lang="en-US" baseline="0" dirty="0"/>
              <a:t> on next slide</a:t>
            </a:r>
            <a:endParaRPr lang="en-US" dirty="0"/>
          </a:p>
        </p:txBody>
      </p:sp>
      <p:sp>
        <p:nvSpPr>
          <p:cNvPr id="4" name="Slide Number Placeholder 3"/>
          <p:cNvSpPr>
            <a:spLocks noGrp="1"/>
          </p:cNvSpPr>
          <p:nvPr>
            <p:ph type="sldNum" sz="quarter" idx="10"/>
          </p:nvPr>
        </p:nvSpPr>
        <p:spPr/>
        <p:txBody>
          <a:bodyPr/>
          <a:lstStyle/>
          <a:p>
            <a:fld id="{C017F7C7-249A-486A-9E4D-E554F4CD22EA}" type="slidenum">
              <a:rPr lang="en-US" smtClean="0"/>
              <a:t>19</a:t>
            </a:fld>
            <a:endParaRPr lang="en-US"/>
          </a:p>
        </p:txBody>
      </p:sp>
    </p:spTree>
    <p:extLst>
      <p:ext uri="{BB962C8B-B14F-4D97-AF65-F5344CB8AC3E}">
        <p14:creationId xmlns:p14="http://schemas.microsoft.com/office/powerpoint/2010/main" val="296373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(last time I’ll show this)</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1069975" rtl="0" eaLnBrk="1" fontAlgn="base" latinLnBrk="0" hangingPunct="1">
              <a:lnSpc>
                <a:spcPct val="100000"/>
              </a:lnSpc>
              <a:spcBef>
                <a:spcPct val="0"/>
              </a:spcBef>
              <a:spcAft>
                <a:spcPct val="0"/>
              </a:spcAft>
              <a:buClrTx/>
              <a:buSzTx/>
              <a:buFontTx/>
              <a:buNone/>
              <a:tabLst/>
              <a:defRPr/>
            </a:pPr>
            <a:fld id="{DD6E1150-D5F1-43FE-B5F6-F532A6C3084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69975"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59321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aseline="0" dirty="0"/>
          </a:p>
          <a:p>
            <a:r>
              <a:rPr lang="en-US" dirty="0"/>
              <a:t>Examples. Who uses Census data? Can pull up new site. What are some other common sources of data? Data from OSPI? </a:t>
            </a:r>
          </a:p>
          <a:p>
            <a:r>
              <a:rPr lang="en-US" dirty="0"/>
              <a:t>County health rankings? https://www.countyhealthrankings.org/app/washington/2020/overview  uses sources like CDC,</a:t>
            </a:r>
            <a:r>
              <a:rPr lang="en-US" baseline="0" dirty="0"/>
              <a:t> American Community Survey from the Census, USDA, </a:t>
            </a:r>
            <a:r>
              <a:rPr lang="en-US" baseline="0" dirty="0" err="1"/>
              <a:t>etc</a:t>
            </a:r>
            <a:endParaRPr lang="en-US" dirty="0"/>
          </a:p>
          <a:p>
            <a:endParaRPr lang="en-US" dirty="0"/>
          </a:p>
          <a:p>
            <a:r>
              <a:rPr lang="en-US" dirty="0"/>
              <a:t>American </a:t>
            </a:r>
            <a:r>
              <a:rPr lang="en-US" dirty="0" err="1"/>
              <a:t>FactFinder</a:t>
            </a:r>
            <a:r>
              <a:rPr lang="en-US" dirty="0"/>
              <a:t> has been decommissioned and is no longer available. Data are now available at: data.census.gov  </a:t>
            </a:r>
          </a:p>
          <a:p>
            <a:r>
              <a:rPr lang="en-US" dirty="0"/>
              <a:t>Webinars available at: https://www.census.gov/data/what-is-data-census-gov/guidance-for-data-users/webinars.html </a:t>
            </a:r>
          </a:p>
          <a:p>
            <a:endParaRPr lang="en-US" dirty="0"/>
          </a:p>
          <a:p>
            <a:r>
              <a:rPr lang="en-US" dirty="0"/>
              <a:t>ADD CDC VULNERABILITY INDEX NOW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A99365-30F5-426C-AF7D-CA12991C8CEE}"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698465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aseline="0" dirty="0"/>
          </a:p>
          <a:p>
            <a:pPr eaLnBrk="1" hangingPunct="1">
              <a:spcBef>
                <a:spcPct val="0"/>
              </a:spcBef>
            </a:pPr>
            <a:r>
              <a:rPr lang="en-US" altLang="en-US" sz="1200" dirty="0">
                <a:ea typeface="ＭＳ Ｐゴシック" panose="020B0600070205080204" pitchFamily="34" charset="-128"/>
              </a:rPr>
              <a:t>Data describing the community problem/need should address three broad areas.</a:t>
            </a:r>
          </a:p>
          <a:p>
            <a:pPr eaLnBrk="1" hangingPunct="1">
              <a:spcBef>
                <a:spcPct val="0"/>
              </a:spcBef>
            </a:pPr>
            <a:endParaRPr lang="en-US" altLang="en-US" sz="1200" u="sng" dirty="0">
              <a:ea typeface="ＭＳ Ｐゴシック" panose="020B0600070205080204" pitchFamily="34" charset="-128"/>
            </a:endParaRPr>
          </a:p>
          <a:p>
            <a:pPr eaLnBrk="1" hangingPunct="1">
              <a:spcBef>
                <a:spcPct val="0"/>
              </a:spcBef>
            </a:pPr>
            <a:r>
              <a:rPr lang="en-US" altLang="en-US" sz="1200" u="sng" dirty="0">
                <a:ea typeface="ＭＳ Ｐゴシック" panose="020B0600070205080204" pitchFamily="34" charset="-128"/>
              </a:rPr>
              <a:t>Scope</a:t>
            </a:r>
            <a:r>
              <a:rPr lang="en-US" altLang="en-US" sz="1200" dirty="0">
                <a:ea typeface="ＭＳ Ｐゴシック" panose="020B0600070205080204" pitchFamily="34" charset="-128"/>
              </a:rPr>
              <a:t>: The extent of the issue in your local community. </a:t>
            </a:r>
            <a:r>
              <a:rPr lang="en-US" sz="2400" dirty="0">
                <a:ea typeface="ＭＳ Ｐゴシック" pitchFamily="34" charset="-128"/>
              </a:rPr>
              <a:t>Is this an issue specific to a target group of individuals based on race, ethnicity, sexual orientation, gender, age, or protected class of individuals?  </a:t>
            </a:r>
            <a:r>
              <a:rPr lang="en-US" altLang="en-US" sz="1200" dirty="0">
                <a:ea typeface="ＭＳ Ｐゴシック" panose="020B0600070205080204" pitchFamily="34" charset="-128"/>
              </a:rPr>
              <a:t>What is the severity/intensity of the need for those affected by it?  For example, how many individuals or families are directly affected by the need, either in absolute terms or as a percentage of the entire community? </a:t>
            </a:r>
          </a:p>
          <a:p>
            <a:pPr eaLnBrk="1" hangingPunct="1">
              <a:spcBef>
                <a:spcPct val="0"/>
              </a:spcBef>
            </a:pPr>
            <a:endParaRPr lang="en-US" altLang="en-US" sz="1200" u="sng" dirty="0">
              <a:ea typeface="ＭＳ Ｐゴシック" panose="020B0600070205080204" pitchFamily="34" charset="-128"/>
            </a:endParaRPr>
          </a:p>
          <a:p>
            <a:pPr eaLnBrk="1" hangingPunct="1">
              <a:spcBef>
                <a:spcPct val="0"/>
              </a:spcBef>
            </a:pPr>
            <a:r>
              <a:rPr lang="en-US" altLang="en-US" sz="1200" u="sng" dirty="0">
                <a:ea typeface="ＭＳ Ｐゴシック" panose="020B0600070205080204" pitchFamily="34" charset="-128"/>
              </a:rPr>
              <a:t>Significance</a:t>
            </a:r>
            <a:r>
              <a:rPr lang="en-US" altLang="en-US" sz="1200" dirty="0">
                <a:ea typeface="ＭＳ Ｐゴシック" panose="020B0600070205080204" pitchFamily="34" charset="-128"/>
              </a:rPr>
              <a:t>: This is the “so what” question. Why should we care about this particular need?</a:t>
            </a:r>
          </a:p>
          <a:p>
            <a:pPr eaLnBrk="1" hangingPunct="1">
              <a:spcBef>
                <a:spcPct val="0"/>
              </a:spcBef>
            </a:pPr>
            <a:r>
              <a:rPr lang="en-US" altLang="en-US" sz="1200" dirty="0">
                <a:ea typeface="ＭＳ Ｐゴシック" panose="020B0600070205080204" pitchFamily="34" charset="-128"/>
              </a:rPr>
              <a:t>This includes data telling us how the need affects the community more generally, and how this is connected to other community issues. Sharing data on trends or the likelihood that the need will worsen also speaks to significance.</a:t>
            </a:r>
          </a:p>
          <a:p>
            <a:pPr eaLnBrk="1" hangingPunct="1">
              <a:spcBef>
                <a:spcPct val="0"/>
              </a:spcBef>
            </a:pPr>
            <a:endParaRPr lang="en-US" altLang="en-US" sz="1200" u="sng" dirty="0">
              <a:ea typeface="ＭＳ Ｐゴシック" panose="020B0600070205080204" pitchFamily="34" charset="-128"/>
            </a:endParaRPr>
          </a:p>
          <a:p>
            <a:pPr eaLnBrk="1" hangingPunct="1">
              <a:spcBef>
                <a:spcPct val="0"/>
              </a:spcBef>
            </a:pPr>
            <a:r>
              <a:rPr lang="en-US" altLang="en-US" sz="1200" u="sng" dirty="0">
                <a:ea typeface="ＭＳ Ｐゴシック" panose="020B0600070205080204" pitchFamily="34" charset="-128"/>
              </a:rPr>
              <a:t>Causes</a:t>
            </a:r>
            <a:r>
              <a:rPr lang="en-US" altLang="en-US" sz="1200" dirty="0">
                <a:ea typeface="ＭＳ Ｐゴシック" panose="020B0600070205080204" pitchFamily="34" charset="-128"/>
              </a:rPr>
              <a:t>: Why the need exists and how it came about , such as historical data showing how the need started and how long it has been around.</a:t>
            </a:r>
          </a:p>
          <a:p>
            <a:pPr eaLnBrk="1" hangingPunct="1">
              <a:spcBef>
                <a:spcPct val="0"/>
              </a:spcBef>
            </a:pPr>
            <a:endParaRPr lang="en-US" altLang="en-US" sz="1200" dirty="0">
              <a:ea typeface="ＭＳ Ｐゴシック" panose="020B0600070205080204" pitchFamily="34" charset="-128"/>
            </a:endParaRPr>
          </a:p>
          <a:p>
            <a:pPr eaLnBrk="1" hangingPunct="1">
              <a:spcBef>
                <a:spcPct val="0"/>
              </a:spcBef>
            </a:pPr>
            <a:r>
              <a:rPr lang="en-US" altLang="en-US" sz="1200" dirty="0">
                <a:ea typeface="ＭＳ Ｐゴシック" panose="020B0600070205080204" pitchFamily="34" charset="-128"/>
              </a:rPr>
              <a:t>Data on the scope and relevance pertain to describing the community need.</a:t>
            </a:r>
          </a:p>
          <a:p>
            <a:pPr eaLnBrk="1" hangingPunct="1">
              <a:spcBef>
                <a:spcPct val="0"/>
              </a:spcBef>
            </a:pPr>
            <a:endParaRPr lang="en-US" altLang="en-US" sz="1200" dirty="0">
              <a:ea typeface="ＭＳ Ｐゴシック" panose="020B0600070205080204" pitchFamily="34" charset="-128"/>
            </a:endParaRPr>
          </a:p>
          <a:p>
            <a:pPr eaLnBrk="1" hangingPunct="1">
              <a:spcBef>
                <a:spcPct val="0"/>
              </a:spcBef>
            </a:pPr>
            <a:r>
              <a:rPr lang="en-US" altLang="en-US" sz="1200" dirty="0">
                <a:ea typeface="ＭＳ Ｐゴシック" panose="020B0600070205080204" pitchFamily="34" charset="-128"/>
              </a:rPr>
              <a:t>Data on the causes of a problem will also inform your choice of intervention or service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A99365-30F5-426C-AF7D-CA12991C8CEE}"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18668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Caution:  lengthy problem statements outlining every possible negative condition in a service area even when irrelevant to the proposed intervention and outcome.</a:t>
            </a:r>
          </a:p>
          <a:p>
            <a:pPr eaLnBrk="1" hangingPunct="1">
              <a:spcBef>
                <a:spcPct val="0"/>
              </a:spcBef>
            </a:pPr>
            <a:endParaRPr lang="en-US" altLang="en-US" sz="1100" dirty="0">
              <a:ea typeface="ＭＳ Ｐゴシック" panose="020B0600070205080204"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10699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699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699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699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144844-9577-4848-B5C5-72725E344168}" type="slidenum">
              <a:rPr lang="en-US" altLang="en-US" smtClean="0">
                <a:ea typeface="ＭＳ Ｐゴシック" panose="020B0600070205080204" pitchFamily="34" charset="-128"/>
              </a:rPr>
              <a:pPr>
                <a:spcBef>
                  <a:spcPct val="0"/>
                </a:spcBef>
              </a:pPr>
              <a:t>22</a:t>
            </a:fld>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solidFill>
                  <a:srgbClr val="FF0000"/>
                </a:solidFill>
                <a:ea typeface="ＭＳ Ｐゴシック" panose="020B0600070205080204" pitchFamily="34" charset="-128"/>
              </a:rPr>
              <a:t>ADD EXAMPLES OF DATA THAT ONE WOULD INCLUDE</a:t>
            </a:r>
            <a:br>
              <a:rPr lang="en-US" altLang="en-US" sz="1100" dirty="0">
                <a:ea typeface="ＭＳ Ｐゴシック" panose="020B0600070205080204" pitchFamily="34" charset="-128"/>
              </a:rPr>
            </a:b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Teens who do not participate in after school programs are nearly three times more likely to skip classes or use marijuana or other drugs; they are also more likely to drink alcohol, smoke cigarettes and engage in sexual activity. (YMCA of the USA, March 2001)</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How about this one: The parents of more than 28 million school-age children work outside the home. As many as 15 million "latchkey children" go to an empty house on any given afternoon. (Source: U.S. Department of Labor; U.S. Census Bureau, Urban Institute estimate, 2000)</a:t>
            </a:r>
          </a:p>
          <a:p>
            <a:pPr eaLnBrk="1" hangingPunct="1">
              <a:spcBef>
                <a:spcPct val="0"/>
              </a:spcBef>
            </a:pPr>
            <a:endParaRPr lang="en-US" altLang="en-US" sz="1100" dirty="0">
              <a:ea typeface="ＭＳ Ｐゴシック" panose="020B0600070205080204"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10699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699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699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699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CFECA0-64A8-4146-89A9-F84ABBED5DAF}" type="slidenum">
              <a:rPr lang="en-US" altLang="en-US" smtClean="0">
                <a:ea typeface="ＭＳ Ｐゴシック" panose="020B0600070205080204" pitchFamily="34" charset="-128"/>
              </a:rPr>
              <a:pPr>
                <a:spcBef>
                  <a:spcPct val="0"/>
                </a:spcBef>
              </a:pPr>
              <a:t>23</a:t>
            </a:fld>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p>
          <a:p>
            <a:endParaRPr lang="en-US" dirty="0"/>
          </a:p>
          <a:p>
            <a:r>
              <a:rPr lang="en-US" dirty="0"/>
              <a:t>(poverty rates; invasive species cover rates)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017F7C7-249A-486A-9E4D-E554F4CD22EA}" type="slidenum">
              <a:rPr lang="en-US" smtClean="0"/>
              <a:t>24</a:t>
            </a:fld>
            <a:endParaRPr lang="en-US"/>
          </a:p>
        </p:txBody>
      </p:sp>
    </p:spTree>
    <p:extLst>
      <p:ext uri="{BB962C8B-B14F-4D97-AF65-F5344CB8AC3E}">
        <p14:creationId xmlns:p14="http://schemas.microsoft.com/office/powerpoint/2010/main" val="481671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0" i="0" dirty="0">
                <a:solidFill>
                  <a:srgbClr val="000000"/>
                </a:solidFill>
                <a:latin typeface="Anonymous Pro"/>
                <a:ea typeface="Calibri" panose="020F0502020204030204" pitchFamily="34" charset="0"/>
              </a:rPr>
              <a:t>think through how we are describing the community problem and the data we are using to document it</a:t>
            </a:r>
          </a:p>
          <a:p>
            <a:pPr marL="0" marR="0">
              <a:spcBef>
                <a:spcPts val="0"/>
              </a:spcBef>
              <a:spcAft>
                <a:spcPts val="0"/>
              </a:spcAft>
            </a:pPr>
            <a:endParaRPr lang="en-US" b="0" i="0" dirty="0">
              <a:solidFill>
                <a:srgbClr val="000000"/>
              </a:solidFill>
              <a:latin typeface="Anonymous Pro"/>
              <a:ea typeface="Calibri" panose="020F0502020204030204" pitchFamily="34" charset="0"/>
            </a:endParaRPr>
          </a:p>
          <a:p>
            <a:pPr marL="0" marR="0">
              <a:spcBef>
                <a:spcPts val="0"/>
              </a:spcBef>
              <a:spcAft>
                <a:spcPts val="0"/>
              </a:spcAft>
            </a:pPr>
            <a:r>
              <a:rPr lang="en-US" b="0" i="0" dirty="0">
                <a:solidFill>
                  <a:srgbClr val="000000"/>
                </a:solidFill>
                <a:latin typeface="Anonymous Pro"/>
                <a:ea typeface="Calibri" panose="020F0502020204030204" pitchFamily="34" charset="0"/>
              </a:rPr>
              <a:t>I would like to share some of what I’ve been learning as part of my equity journey. I have realized tha</a:t>
            </a:r>
            <a:r>
              <a:rPr lang="en-US" b="0" i="0" baseline="0" dirty="0">
                <a:solidFill>
                  <a:srgbClr val="000000"/>
                </a:solidFill>
                <a:latin typeface="Anonymous Pro"/>
                <a:ea typeface="Calibri" panose="020F0502020204030204" pitchFamily="34" charset="0"/>
              </a:rPr>
              <a:t>t some of these common terms we use in public and nonprofit agencies might need an update. This is not something your application is scored on. This is simply because we at Serve WA want to me more mindful of systems of oppression and how we describe the work we do.</a:t>
            </a:r>
            <a:endParaRPr lang="en-US" b="0" i="0" dirty="0">
              <a:solidFill>
                <a:srgbClr val="000000"/>
              </a:solidFill>
              <a:latin typeface="Anonymous Pro"/>
              <a:ea typeface="Calibri" panose="020F0502020204030204" pitchFamily="34" charset="0"/>
            </a:endParaRPr>
          </a:p>
          <a:p>
            <a:pPr marL="0" marR="0">
              <a:spcBef>
                <a:spcPts val="0"/>
              </a:spcBef>
              <a:spcAft>
                <a:spcPts val="0"/>
              </a:spcAft>
            </a:pPr>
            <a:r>
              <a:rPr lang="en-US" b="0" i="0" dirty="0">
                <a:solidFill>
                  <a:srgbClr val="000000"/>
                </a:solidFill>
                <a:latin typeface="Anonymous Pro"/>
                <a:ea typeface="Calibri" panose="020F0502020204030204" pitchFamily="34" charset="0"/>
              </a:rPr>
              <a:t> </a:t>
            </a:r>
          </a:p>
          <a:p>
            <a:pPr marL="0" marR="0">
              <a:spcBef>
                <a:spcPts val="0"/>
              </a:spcBef>
              <a:spcAft>
                <a:spcPts val="0"/>
              </a:spcAft>
            </a:pPr>
            <a:r>
              <a:rPr lang="en-US" b="1" i="1" dirty="0">
                <a:solidFill>
                  <a:srgbClr val="000000"/>
                </a:solidFill>
                <a:latin typeface="Anonymous Pro"/>
                <a:ea typeface="Calibri" panose="020F0502020204030204" pitchFamily="34" charset="0"/>
              </a:rPr>
              <a:t>At-Risk Youth.</a:t>
            </a:r>
            <a:r>
              <a:rPr lang="en-US" i="1" dirty="0">
                <a:solidFill>
                  <a:srgbClr val="000000"/>
                </a:solidFill>
                <a:latin typeface="Anonymous Pro"/>
                <a:ea typeface="Calibri" panose="020F0502020204030204" pitchFamily="34" charset="0"/>
              </a:rPr>
              <a:t> </a:t>
            </a:r>
            <a:r>
              <a:rPr lang="en-US" i="0" dirty="0">
                <a:solidFill>
                  <a:srgbClr val="000000"/>
                </a:solidFill>
                <a:latin typeface="Anonymous Pro"/>
                <a:ea typeface="Calibri" panose="020F0502020204030204" pitchFamily="34" charset="0"/>
              </a:rPr>
              <a:t>We</a:t>
            </a:r>
            <a:r>
              <a:rPr lang="en-US" i="0" baseline="0" dirty="0">
                <a:solidFill>
                  <a:srgbClr val="000000"/>
                </a:solidFill>
                <a:latin typeface="Anonymous Pro"/>
                <a:ea typeface="Calibri" panose="020F0502020204030204" pitchFamily="34" charset="0"/>
              </a:rPr>
              <a:t> can consider how this</a:t>
            </a:r>
            <a:r>
              <a:rPr lang="en-US" dirty="0">
                <a:solidFill>
                  <a:srgbClr val="000000"/>
                </a:solidFill>
                <a:latin typeface="Anonymous Pro"/>
                <a:ea typeface="Calibri" panose="020F0502020204030204" pitchFamily="34" charset="0"/>
              </a:rPr>
              <a:t> term positions some individuals and some communities ― as centers of risk, But upon deeper examination, we see that the risks emanate more from things like criminalization, policing, and disenfranchisement from economic freedom. </a:t>
            </a:r>
            <a:br>
              <a:rPr lang="en-US" dirty="0">
                <a:latin typeface="Anonymous Pro"/>
                <a:ea typeface="Calibri" panose="020F0502020204030204" pitchFamily="34" charset="0"/>
              </a:rPr>
            </a:br>
            <a:br>
              <a:rPr lang="en-US" dirty="0">
                <a:latin typeface="Anonymous Pro"/>
                <a:ea typeface="Calibri" panose="020F0502020204030204" pitchFamily="34" charset="0"/>
              </a:rPr>
            </a:br>
            <a:r>
              <a:rPr lang="en-US" b="1" i="1" dirty="0">
                <a:solidFill>
                  <a:srgbClr val="000000"/>
                </a:solidFill>
                <a:latin typeface="Anonymous Pro"/>
                <a:ea typeface="Calibri" panose="020F0502020204030204" pitchFamily="34" charset="0"/>
              </a:rPr>
              <a:t>Underserved Community.</a:t>
            </a:r>
            <a:r>
              <a:rPr lang="en-US" dirty="0">
                <a:solidFill>
                  <a:srgbClr val="000000"/>
                </a:solidFill>
                <a:latin typeface="Anonymous Pro"/>
                <a:ea typeface="Calibri" panose="020F0502020204030204" pitchFamily="34" charset="0"/>
              </a:rPr>
              <a:t> Is a phrase which could position us as saviors</a:t>
            </a:r>
            <a:r>
              <a:rPr lang="en-US" baseline="0" dirty="0">
                <a:solidFill>
                  <a:srgbClr val="000000"/>
                </a:solidFill>
                <a:latin typeface="Anonymous Pro"/>
                <a:ea typeface="Calibri" panose="020F0502020204030204" pitchFamily="34" charset="0"/>
              </a:rPr>
              <a:t> providing</a:t>
            </a:r>
            <a:r>
              <a:rPr lang="en-US" dirty="0">
                <a:solidFill>
                  <a:srgbClr val="000000"/>
                </a:solidFill>
                <a:latin typeface="Anonymous Pro"/>
                <a:ea typeface="Calibri" panose="020F0502020204030204" pitchFamily="34" charset="0"/>
              </a:rPr>
              <a:t> charity as the solution, </a:t>
            </a:r>
            <a:r>
              <a:rPr lang="en-US" strike="sngStrike" dirty="0">
                <a:solidFill>
                  <a:srgbClr val="000000"/>
                </a:solidFill>
                <a:latin typeface="Anonymous Pro"/>
                <a:ea typeface="Calibri" panose="020F0502020204030204" pitchFamily="34" charset="0"/>
              </a:rPr>
              <a:t>and the nonprofit industrial complex as viable solutions to the destruction settler colonialism, capitalism, and Anti-Blackness have enacted. </a:t>
            </a:r>
            <a:r>
              <a:rPr lang="en-US" dirty="0">
                <a:solidFill>
                  <a:srgbClr val="000000"/>
                </a:solidFill>
                <a:latin typeface="Anonymous Pro"/>
                <a:ea typeface="Calibri" panose="020F0502020204030204" pitchFamily="34" charset="0"/>
              </a:rPr>
              <a:t>The idea being that if we just provide more services, all will be well. But we ignore systemic oppression.</a:t>
            </a:r>
            <a:endParaRPr lang="en-US" dirty="0">
              <a:latin typeface="Times New Roman" panose="02020603050405020304" pitchFamily="18" charset="0"/>
              <a:ea typeface="Calibri" panose="020F0502020204030204" pitchFamily="34" charset="0"/>
            </a:endParaRPr>
          </a:p>
          <a:p>
            <a:pPr marL="0" marR="0">
              <a:spcBef>
                <a:spcPts val="0"/>
              </a:spcBef>
              <a:spcAft>
                <a:spcPts val="0"/>
              </a:spcAft>
            </a:pPr>
            <a:r>
              <a:rPr lang="en-US" dirty="0">
                <a:solidFill>
                  <a:srgbClr val="000000"/>
                </a:solidFill>
                <a:latin typeface="Anonymous Pro"/>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pPr marL="0" marR="0" fontAlgn="t">
              <a:spcBef>
                <a:spcPts val="0"/>
              </a:spcBef>
              <a:spcAft>
                <a:spcPts val="1200"/>
              </a:spcAft>
            </a:pPr>
            <a:r>
              <a:rPr lang="en-US" b="1" i="1" dirty="0">
                <a:solidFill>
                  <a:srgbClr val="000000"/>
                </a:solidFill>
                <a:latin typeface="Anonymous Pro"/>
                <a:ea typeface="Calibri" panose="020F0502020204030204" pitchFamily="34" charset="0"/>
              </a:rPr>
              <a:t>Achievement Gap.</a:t>
            </a:r>
            <a:r>
              <a:rPr lang="en-US" dirty="0">
                <a:solidFill>
                  <a:srgbClr val="000000"/>
                </a:solidFill>
                <a:latin typeface="Anonymous Pro"/>
                <a:ea typeface="Calibri" panose="020F0502020204030204" pitchFamily="34" charset="0"/>
              </a:rPr>
              <a:t> What</a:t>
            </a:r>
            <a:r>
              <a:rPr lang="en-US" baseline="0" dirty="0">
                <a:solidFill>
                  <a:srgbClr val="000000"/>
                </a:solidFill>
                <a:latin typeface="Anonymous Pro"/>
                <a:ea typeface="Calibri" panose="020F0502020204030204" pitchFamily="34" charset="0"/>
              </a:rPr>
              <a:t> if we considered that there is</a:t>
            </a:r>
            <a:r>
              <a:rPr lang="en-US" dirty="0">
                <a:solidFill>
                  <a:srgbClr val="000000"/>
                </a:solidFill>
                <a:latin typeface="Anonymous Pro"/>
                <a:ea typeface="Calibri" panose="020F0502020204030204" pitchFamily="34" charset="0"/>
              </a:rPr>
              <a:t> no "achievement gap." There is a predictable disparity in learning outcomes between well and poorly resourced communities. Calling it an achievement gap takes the attention</a:t>
            </a:r>
            <a:r>
              <a:rPr lang="en-US" baseline="0" dirty="0">
                <a:solidFill>
                  <a:srgbClr val="000000"/>
                </a:solidFill>
                <a:latin typeface="Anonymous Pro"/>
                <a:ea typeface="Calibri" panose="020F0502020204030204" pitchFamily="34" charset="0"/>
              </a:rPr>
              <a:t> away from the reality of</a:t>
            </a:r>
            <a:r>
              <a:rPr lang="en-US" dirty="0">
                <a:solidFill>
                  <a:srgbClr val="000000"/>
                </a:solidFill>
                <a:latin typeface="Anonymous Pro"/>
                <a:ea typeface="Calibri" panose="020F0502020204030204" pitchFamily="34" charset="0"/>
              </a:rPr>
              <a:t> generational wealth and access afforded to some students. </a:t>
            </a:r>
          </a:p>
          <a:p>
            <a:pPr marL="0" marR="0" fontAlgn="t">
              <a:spcBef>
                <a:spcPts val="0"/>
              </a:spcBef>
              <a:spcAft>
                <a:spcPts val="1200"/>
              </a:spcAft>
            </a:pPr>
            <a:endParaRPr lang="en-US" dirty="0">
              <a:latin typeface="Times New Roman" panose="02020603050405020304" pitchFamily="18" charset="0"/>
              <a:ea typeface="Calibri" panose="020F0502020204030204" pitchFamily="34" charset="0"/>
            </a:endParaRPr>
          </a:p>
          <a:p>
            <a:pPr marL="0" marR="0" fontAlgn="t">
              <a:spcBef>
                <a:spcPts val="0"/>
              </a:spcBef>
              <a:spcAft>
                <a:spcPts val="1200"/>
              </a:spcAft>
            </a:pPr>
            <a:r>
              <a:rPr lang="en-US" b="1" i="1" dirty="0">
                <a:solidFill>
                  <a:srgbClr val="000000"/>
                </a:solidFill>
                <a:latin typeface="Anonymous Pro"/>
                <a:ea typeface="Calibri" panose="020F0502020204030204" pitchFamily="34" charset="0"/>
              </a:rPr>
              <a:t>Under Resourced.</a:t>
            </a:r>
            <a:r>
              <a:rPr lang="en-US" dirty="0">
                <a:solidFill>
                  <a:srgbClr val="000000"/>
                </a:solidFill>
                <a:latin typeface="Anonymous Pro"/>
                <a:ea typeface="Calibri" panose="020F0502020204030204" pitchFamily="34" charset="0"/>
              </a:rPr>
              <a:t> Is a way of describing the historical exploitation of BI&amp;POC communities as happenstance rather than as coordinated campaigns of disenfranchisement and marginalization. It also positions the current distribution of resources and access as something that can be fixed with a simple realignment of policy in an otherwise well-intentioned system. </a:t>
            </a:r>
          </a:p>
          <a:p>
            <a:pPr marL="0" marR="0" fontAlgn="t">
              <a:spcBef>
                <a:spcPts val="0"/>
              </a:spcBef>
              <a:spcAft>
                <a:spcPts val="1200"/>
              </a:spcAft>
            </a:pPr>
            <a:r>
              <a:rPr lang="en-US" dirty="0">
                <a:solidFill>
                  <a:srgbClr val="000000"/>
                </a:solidFill>
                <a:latin typeface="Anonymous Pro"/>
                <a:ea typeface="Calibri" panose="020F0502020204030204" pitchFamily="34" charset="0"/>
              </a:rPr>
              <a:t>Reference: https://classtrouble.club/blogs/resonance-archives/a-guide-to-coded-language-in-education-vol-i  </a:t>
            </a:r>
          </a:p>
          <a:p>
            <a:pPr marL="0" marR="0" fontAlgn="t">
              <a:spcBef>
                <a:spcPts val="0"/>
              </a:spcBef>
              <a:spcAft>
                <a:spcPts val="1200"/>
              </a:spcAft>
            </a:pPr>
            <a:endParaRPr lang="en-US" dirty="0">
              <a:solidFill>
                <a:srgbClr val="000000"/>
              </a:solidFill>
              <a:latin typeface="Anonymous Pro"/>
              <a:ea typeface="Calibri" panose="020F0502020204030204" pitchFamily="34" charset="0"/>
            </a:endParaRPr>
          </a:p>
          <a:p>
            <a:pPr marL="0" marR="0">
              <a:spcBef>
                <a:spcPts val="0"/>
              </a:spcBef>
              <a:spcAft>
                <a:spcPts val="0"/>
              </a:spcAft>
            </a:pPr>
            <a:r>
              <a:rPr lang="en-US" b="0" i="0" dirty="0">
                <a:solidFill>
                  <a:srgbClr val="000000"/>
                </a:solidFill>
                <a:latin typeface="Anonymous Pro"/>
                <a:ea typeface="Calibri" panose="020F0502020204030204" pitchFamily="34" charset="0"/>
              </a:rPr>
              <a:t>https://shelterforce.org/2019/11/12/the-opposite-of-deficit-based-language-isnt-asset-based-language-its-truth-telling/ - additional info </a:t>
            </a:r>
          </a:p>
          <a:p>
            <a:pPr marL="0" marR="0">
              <a:spcBef>
                <a:spcPts val="0"/>
              </a:spcBef>
              <a:spcAft>
                <a:spcPts val="0"/>
              </a:spcAft>
            </a:pPr>
            <a:endParaRPr lang="en-US" b="0" i="0" dirty="0">
              <a:solidFill>
                <a:srgbClr val="000000"/>
              </a:solidFill>
              <a:latin typeface="Anonymous Pro"/>
              <a:ea typeface="Calibri" panose="020F0502020204030204" pitchFamily="34" charset="0"/>
            </a:endParaRPr>
          </a:p>
          <a:p>
            <a:pPr marL="0" marR="0">
              <a:spcBef>
                <a:spcPts val="0"/>
              </a:spcBef>
              <a:spcAft>
                <a:spcPts val="0"/>
              </a:spcAft>
            </a:pPr>
            <a:r>
              <a:rPr lang="en-US" b="0" i="0" dirty="0">
                <a:solidFill>
                  <a:srgbClr val="000000"/>
                </a:solidFill>
                <a:latin typeface="Anonymous Pro"/>
                <a:ea typeface="Calibri" panose="020F0502020204030204" pitchFamily="34" charset="0"/>
              </a:rPr>
              <a:t>We</a:t>
            </a:r>
            <a:r>
              <a:rPr lang="en-US" b="0" i="0" baseline="0" dirty="0">
                <a:solidFill>
                  <a:srgbClr val="000000"/>
                </a:solidFill>
                <a:latin typeface="Anonymous Pro"/>
                <a:ea typeface="Calibri" panose="020F0502020204030204" pitchFamily="34" charset="0"/>
              </a:rPr>
              <a:t> aren’t suggesting </a:t>
            </a:r>
            <a:r>
              <a:rPr lang="en-US" b="0" i="0" dirty="0">
                <a:solidFill>
                  <a:srgbClr val="000000"/>
                </a:solidFill>
                <a:latin typeface="Anonymous Pro"/>
                <a:ea typeface="Calibri" panose="020F0502020204030204" pitchFamily="34" charset="0"/>
              </a:rPr>
              <a:t>using exclusively positive language, which can have similar kinds of problems with feeding into the “bootstraps” narrative as deficit-based language does—if everything is so great, what’s the problem?</a:t>
            </a:r>
            <a:r>
              <a:rPr lang="en-US" b="0" i="0" baseline="0" dirty="0">
                <a:solidFill>
                  <a:srgbClr val="000000"/>
                </a:solidFill>
                <a:latin typeface="Anonymous Pro"/>
                <a:ea typeface="Calibri" panose="020F0502020204030204" pitchFamily="34" charset="0"/>
              </a:rPr>
              <a:t> The way to avoid the problem of having the struggles of individual people or places represent something inherent and immutable is to explicitly point out the systems at work—past and present—that cause them. If you’re talking about a problem, use language that reflects that systematic disparities and communitywide problems in fact have systemic causes, that harm has been done, and that these are not self-caused problems, and explicitly describe those systems whenever possible.”</a:t>
            </a:r>
            <a:endParaRPr lang="en-US" b="0" i="0" dirty="0">
              <a:solidFill>
                <a:srgbClr val="000000"/>
              </a:solidFill>
              <a:latin typeface="Anonymous Pro"/>
              <a:ea typeface="Calibri" panose="020F0502020204030204" pitchFamily="34" charset="0"/>
            </a:endParaRPr>
          </a:p>
          <a:p>
            <a:pPr marL="0" marR="0" fontAlgn="t">
              <a:spcBef>
                <a:spcPts val="0"/>
              </a:spcBef>
              <a:spcAft>
                <a:spcPts val="1200"/>
              </a:spcAft>
            </a:pPr>
            <a:endParaRPr lang="en-US"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C017F7C7-249A-486A-9E4D-E554F4CD22EA}" type="slidenum">
              <a:rPr lang="en-US" smtClean="0"/>
              <a:t>25</a:t>
            </a:fld>
            <a:endParaRPr lang="en-US"/>
          </a:p>
        </p:txBody>
      </p:sp>
    </p:spTree>
    <p:extLst>
      <p:ext uri="{BB962C8B-B14F-4D97-AF65-F5344CB8AC3E}">
        <p14:creationId xmlns:p14="http://schemas.microsoft.com/office/powerpoint/2010/main" val="1732403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note that language changes constantly. Some</a:t>
            </a:r>
            <a:r>
              <a:rPr lang="en-US" baseline="0" dirty="0"/>
              <a:t> of this might already be outdated. </a:t>
            </a:r>
          </a:p>
          <a:p>
            <a:r>
              <a:rPr lang="en-US" baseline="0" dirty="0"/>
              <a:t>The link will take you to the full document that has more details. </a:t>
            </a:r>
            <a:endParaRPr lang="en-US" dirty="0"/>
          </a:p>
          <a:p>
            <a:endParaRPr lang="en-US" dirty="0"/>
          </a:p>
          <a:p>
            <a:r>
              <a:rPr lang="en-US" sz="1200" kern="1200" dirty="0">
                <a:solidFill>
                  <a:schemeClr val="tx1"/>
                </a:solidFill>
                <a:effectLst/>
                <a:latin typeface="+mn-lt"/>
                <a:ea typeface="+mn-ea"/>
                <a:cs typeface="+mn-cs"/>
              </a:rPr>
              <a:t>Equity Language Guide</a:t>
            </a:r>
          </a:p>
          <a:p>
            <a:r>
              <a:rPr lang="en-US" sz="1200" kern="1200" dirty="0">
                <a:solidFill>
                  <a:schemeClr val="tx1"/>
                </a:solidFill>
                <a:effectLst/>
                <a:latin typeface="+mn-lt"/>
                <a:ea typeface="+mn-ea"/>
                <a:cs typeface="+mn-cs"/>
              </a:rPr>
              <a:t>Governor’s Interagency Council on Health Disparities</a:t>
            </a:r>
          </a:p>
          <a:p>
            <a:r>
              <a:rPr lang="en-US" sz="1200" kern="1200" dirty="0">
                <a:solidFill>
                  <a:schemeClr val="tx1"/>
                </a:solidFill>
                <a:effectLst/>
                <a:latin typeface="+mn-lt"/>
                <a:ea typeface="+mn-ea"/>
                <a:cs typeface="+mn-cs"/>
              </a:rPr>
              <a:t>Approved December 6, 2018</a:t>
            </a:r>
          </a:p>
          <a:p>
            <a:r>
              <a:rPr lang="en-US" sz="1200" kern="1200" dirty="0">
                <a:solidFill>
                  <a:schemeClr val="tx1"/>
                </a:solidFill>
                <a:effectLst/>
                <a:latin typeface="+mn-lt"/>
                <a:ea typeface="+mn-ea"/>
                <a:cs typeface="+mn-cs"/>
              </a:rPr>
              <a:t>https://healthequity.wa.gov/Portals/9/Doc/Publications/Reports/EquityLanguageGuide_Final_.pdf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a:t>
            </a:r>
            <a:r>
              <a:rPr lang="en-US" sz="1200" kern="1200" baseline="0" dirty="0">
                <a:solidFill>
                  <a:schemeClr val="tx1"/>
                </a:solidFill>
                <a:effectLst/>
                <a:latin typeface="+mn-lt"/>
                <a:ea typeface="+mn-ea"/>
                <a:cs typeface="+mn-cs"/>
              </a:rPr>
              <a:t> in mind, t</a:t>
            </a:r>
            <a:r>
              <a:rPr lang="en-US" sz="1200" kern="1200" dirty="0">
                <a:solidFill>
                  <a:schemeClr val="tx1"/>
                </a:solidFill>
                <a:effectLst/>
                <a:latin typeface="+mn-lt"/>
                <a:ea typeface="+mn-ea"/>
                <a:cs typeface="+mn-cs"/>
              </a:rPr>
              <a:t>here are also nuances.</a:t>
            </a:r>
            <a:r>
              <a:rPr lang="en-US" sz="1200" kern="1200" baseline="0" dirty="0">
                <a:solidFill>
                  <a:schemeClr val="tx1"/>
                </a:solidFill>
                <a:effectLst/>
                <a:latin typeface="+mn-lt"/>
                <a:ea typeface="+mn-ea"/>
                <a:cs typeface="+mn-cs"/>
              </a:rPr>
              <a:t> For example,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with Disabilities - Generally, people-first language is preferred as it avoids defining a person</a:t>
            </a:r>
          </a:p>
          <a:p>
            <a:r>
              <a:rPr lang="en-US" sz="1200" kern="1200" dirty="0">
                <a:solidFill>
                  <a:schemeClr val="tx1"/>
                </a:solidFill>
                <a:effectLst/>
                <a:latin typeface="+mn-lt"/>
                <a:ea typeface="+mn-ea"/>
                <a:cs typeface="+mn-cs"/>
              </a:rPr>
              <a:t>in terms of their disability. However, some advocates prefer identity-first</a:t>
            </a:r>
          </a:p>
          <a:p>
            <a:r>
              <a:rPr lang="en-US" sz="1200" kern="1200" dirty="0">
                <a:solidFill>
                  <a:schemeClr val="tx1"/>
                </a:solidFill>
                <a:effectLst/>
                <a:latin typeface="+mn-lt"/>
                <a:ea typeface="+mn-ea"/>
                <a:cs typeface="+mn-cs"/>
              </a:rPr>
              <a:t>language. Asking people about their preference in terminology can be a</a:t>
            </a:r>
            <a:r>
              <a:rPr lang="en-US" sz="1200" kern="1200" baseline="0" dirty="0">
                <a:solidFill>
                  <a:schemeClr val="tx1"/>
                </a:solidFill>
                <a:effectLst/>
                <a:latin typeface="+mn-lt"/>
                <a:ea typeface="+mn-ea"/>
                <a:cs typeface="+mn-cs"/>
              </a:rPr>
              <a:t> good idea</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And just earlier this week I was on another webinar that suggested not saying marginalized communities but instead naming the actual community.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17F7C7-249A-486A-9E4D-E554F4CD22EA}" type="slidenum">
              <a:rPr lang="en-US" smtClean="0"/>
              <a:t>26</a:t>
            </a:fld>
            <a:endParaRPr lang="en-US"/>
          </a:p>
        </p:txBody>
      </p:sp>
    </p:spTree>
    <p:extLst>
      <p:ext uri="{BB962C8B-B14F-4D97-AF65-F5344CB8AC3E}">
        <p14:creationId xmlns:p14="http://schemas.microsoft.com/office/powerpoint/2010/main" val="2065143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be clear, I bring all this up for the </a:t>
            </a:r>
            <a:r>
              <a:rPr lang="en-US" dirty="0" err="1"/>
              <a:t>ToC</a:t>
            </a:r>
            <a:r>
              <a:rPr lang="en-US" dirty="0"/>
              <a:t> in general and how we are describing</a:t>
            </a:r>
            <a:r>
              <a:rPr lang="en-US" baseline="0" dirty="0"/>
              <a:t> the problem but also </a:t>
            </a:r>
            <a:r>
              <a:rPr lang="en-US" dirty="0"/>
              <a:t>Specifically related to answering</a:t>
            </a:r>
            <a:r>
              <a:rPr lang="en-US" baseline="0" dirty="0"/>
              <a:t> this question, the question of “cause” when we are describing the community problem we want to address.</a:t>
            </a:r>
          </a:p>
          <a:p>
            <a:endParaRPr lang="en-US" baseline="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dirty="0">
                <a:latin typeface="+mj-lt"/>
              </a:rPr>
              <a:t>The updated AC application instructions now ask applicants to include “The role current or historical inequities faced by underserved communities may play in contributing to the problem” in their problem statement </a:t>
            </a:r>
          </a:p>
          <a:p>
            <a:endParaRPr lang="en-US" dirty="0"/>
          </a:p>
        </p:txBody>
      </p:sp>
      <p:sp>
        <p:nvSpPr>
          <p:cNvPr id="4" name="Slide Number Placeholder 3"/>
          <p:cNvSpPr>
            <a:spLocks noGrp="1"/>
          </p:cNvSpPr>
          <p:nvPr>
            <p:ph type="sldNum" sz="quarter" idx="10"/>
          </p:nvPr>
        </p:nvSpPr>
        <p:spPr/>
        <p:txBody>
          <a:bodyPr/>
          <a:lstStyle/>
          <a:p>
            <a:fld id="{C017F7C7-249A-486A-9E4D-E554F4CD22EA}" type="slidenum">
              <a:rPr lang="en-US" smtClean="0"/>
              <a:t>27</a:t>
            </a:fld>
            <a:endParaRPr lang="en-US"/>
          </a:p>
        </p:txBody>
      </p:sp>
    </p:spTree>
    <p:extLst>
      <p:ext uri="{BB962C8B-B14F-4D97-AF65-F5344CB8AC3E}">
        <p14:creationId xmlns:p14="http://schemas.microsoft.com/office/powerpoint/2010/main" val="2455120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Equity Language Guide</a:t>
            </a:r>
          </a:p>
          <a:p>
            <a:r>
              <a:rPr lang="en-US" sz="1200" kern="1200" dirty="0">
                <a:solidFill>
                  <a:schemeClr val="tx1"/>
                </a:solidFill>
                <a:effectLst/>
                <a:latin typeface="+mn-lt"/>
                <a:ea typeface="+mn-ea"/>
                <a:cs typeface="+mn-cs"/>
              </a:rPr>
              <a:t>Governor’s Interagency Council on Health Disparities</a:t>
            </a:r>
          </a:p>
          <a:p>
            <a:r>
              <a:rPr lang="en-US" sz="1200" kern="1200" dirty="0">
                <a:solidFill>
                  <a:schemeClr val="tx1"/>
                </a:solidFill>
                <a:effectLst/>
                <a:latin typeface="+mn-lt"/>
                <a:ea typeface="+mn-ea"/>
                <a:cs typeface="+mn-cs"/>
              </a:rPr>
              <a:t>Approved December 6, 2018</a:t>
            </a:r>
          </a:p>
          <a:p>
            <a:r>
              <a:rPr lang="en-US" sz="1200" kern="1200" dirty="0">
                <a:solidFill>
                  <a:schemeClr val="tx1"/>
                </a:solidFill>
                <a:effectLst/>
                <a:latin typeface="+mn-lt"/>
                <a:ea typeface="+mn-ea"/>
                <a:cs typeface="+mn-cs"/>
              </a:rPr>
              <a:t>https://healthequity.wa.gov/Portals/9/Doc/Publications/Reports/EquityLanguageGuide_Final_.pdf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invitation to be explicit in your narrative</a:t>
            </a:r>
            <a:r>
              <a:rPr lang="en-US" sz="1200" kern="1200" baseline="0" dirty="0">
                <a:solidFill>
                  <a:schemeClr val="tx1"/>
                </a:solidFill>
                <a:effectLst/>
                <a:latin typeface="+mn-lt"/>
                <a:ea typeface="+mn-ea"/>
                <a:cs typeface="+mn-cs"/>
              </a:rPr>
              <a:t> about why the problem you’re addressing exists in the first place.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“State data have consistently pointed to differences in access and outcomes experienced by people of color. Examples include gaps in kindergarten readiness, disproportionality in the criminal justice system, disproportionate exposure to environmental hazards, and health inequities. When documenting these inequities, agencies have historically used language that explicitly states or implies that race/ethnicity is a risk factor. </a:t>
            </a:r>
          </a:p>
          <a:p>
            <a:r>
              <a:rPr lang="en-US" sz="1200" kern="1200" dirty="0">
                <a:solidFill>
                  <a:schemeClr val="tx1"/>
                </a:solidFill>
                <a:effectLst/>
                <a:latin typeface="+mn-lt"/>
                <a:ea typeface="+mn-ea"/>
                <a:cs typeface="+mn-cs"/>
              </a:rPr>
              <a:t>The Council’s guidance to agencies is to be explicit about racism and other forms of oppression as the underlying causes for the inequities that exist and show up in government data. Such inequities may be due to overt interpersonal racism or institutional racism that results in policies or processes having disparate adverse impacts on people of color. </a:t>
            </a:r>
            <a:r>
              <a:rPr lang="en-US" sz="1200" u="sng" kern="1200" dirty="0">
                <a:solidFill>
                  <a:schemeClr val="tx1"/>
                </a:solidFill>
                <a:effectLst/>
                <a:latin typeface="+mn-lt"/>
                <a:ea typeface="+mn-ea"/>
                <a:cs typeface="+mn-cs"/>
              </a:rPr>
              <a:t>When sharing information on outcomes by race/ethnicity, include context about the underlying reasons (AND</a:t>
            </a:r>
            <a:r>
              <a:rPr lang="en-US" sz="1200" u="sng" kern="1200" baseline="0" dirty="0">
                <a:solidFill>
                  <a:schemeClr val="tx1"/>
                </a:solidFill>
                <a:effectLst/>
                <a:latin typeface="+mn-lt"/>
                <a:ea typeface="+mn-ea"/>
                <a:cs typeface="+mn-cs"/>
              </a:rPr>
              <a:t> WHY IT’S RELEVANT TO YOUR PROGRAM – YOU DON’T WANT THIS TO BECOME A DATA DUMP!)</a:t>
            </a:r>
            <a:r>
              <a:rPr lang="en-US" sz="1200" u="sng" kern="1200" dirty="0">
                <a:solidFill>
                  <a:schemeClr val="tx1"/>
                </a:solidFill>
                <a:effectLst/>
                <a:latin typeface="+mn-lt"/>
                <a:ea typeface="+mn-ea"/>
                <a:cs typeface="+mn-cs"/>
              </a:rPr>
              <a:t>, including lack of opportunity, policies that have a disparate</a:t>
            </a:r>
          </a:p>
          <a:p>
            <a:r>
              <a:rPr lang="en-US" sz="1200" u="sng" kern="1200" dirty="0">
                <a:solidFill>
                  <a:schemeClr val="tx1"/>
                </a:solidFill>
                <a:effectLst/>
                <a:latin typeface="+mn-lt"/>
                <a:ea typeface="+mn-ea"/>
                <a:cs typeface="+mn-cs"/>
              </a:rPr>
              <a:t>impact on people of color, effects of implicit bias on subjective decision making, and toxic stress, etc.</a:t>
            </a:r>
          </a:p>
          <a:p>
            <a:endParaRPr lang="en-US" dirty="0"/>
          </a:p>
        </p:txBody>
      </p:sp>
      <p:sp>
        <p:nvSpPr>
          <p:cNvPr id="4" name="Slide Number Placeholder 3"/>
          <p:cNvSpPr>
            <a:spLocks noGrp="1"/>
          </p:cNvSpPr>
          <p:nvPr>
            <p:ph type="sldNum" sz="quarter" idx="10"/>
          </p:nvPr>
        </p:nvSpPr>
        <p:spPr/>
        <p:txBody>
          <a:bodyPr/>
          <a:lstStyle/>
          <a:p>
            <a:fld id="{C017F7C7-249A-486A-9E4D-E554F4CD22EA}" type="slidenum">
              <a:rPr lang="en-US" smtClean="0"/>
              <a:t>28</a:t>
            </a:fld>
            <a:endParaRPr lang="en-US"/>
          </a:p>
        </p:txBody>
      </p:sp>
    </p:spTree>
    <p:extLst>
      <p:ext uri="{BB962C8B-B14F-4D97-AF65-F5344CB8AC3E}">
        <p14:creationId xmlns:p14="http://schemas.microsoft.com/office/powerpoint/2010/main" val="781268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What change do you want your program to make?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Intended Outcome: After you have clearly identified the problem/need, the next step is to consider your intended outcome, your desired result</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F4C4DE41-6359-47E0-8B2F-72462DB41E2F}" type="slidenum">
              <a:rPr lang="en-US" altLang="en-US" sz="1200" smtClean="0">
                <a:latin typeface="Calibri" panose="020F0502020204030204" pitchFamily="34" charset="0"/>
                <a:ea typeface="ＭＳ Ｐゴシック" panose="020B0600070205080204" pitchFamily="34" charset="-128"/>
              </a:rPr>
              <a:pPr/>
              <a:t>29</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9CDA8-1E46-4B46-BA2E-44665794B02E}" type="slidenum">
              <a:rPr lang="en-US" smtClean="0"/>
              <a:t>3</a:t>
            </a:fld>
            <a:endParaRPr lang="en-US"/>
          </a:p>
        </p:txBody>
      </p:sp>
    </p:spTree>
    <p:extLst>
      <p:ext uri="{BB962C8B-B14F-4D97-AF65-F5344CB8AC3E}">
        <p14:creationId xmlns:p14="http://schemas.microsoft.com/office/powerpoint/2010/main" val="2453664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defTabSz="931600" eaLnBrk="1" fontAlgn="auto" hangingPunct="1">
              <a:spcBef>
                <a:spcPts val="0"/>
              </a:spcBef>
              <a:spcAft>
                <a:spcPts val="0"/>
              </a:spcAft>
              <a:defRPr/>
            </a:pPr>
            <a:r>
              <a:rPr lang="en-US" sz="1100" dirty="0">
                <a:ea typeface="ＭＳ Ｐゴシック" pitchFamily="34" charset="-128"/>
              </a:rPr>
              <a:t>Let’s see what an intended outcome might look like for an</a:t>
            </a:r>
            <a:r>
              <a:rPr lang="en-US" sz="1100" baseline="0" dirty="0">
                <a:ea typeface="ＭＳ Ｐゴシック" pitchFamily="34" charset="-128"/>
              </a:rPr>
              <a:t> economic opportunity </a:t>
            </a:r>
            <a:r>
              <a:rPr lang="en-US" sz="1100" dirty="0">
                <a:ea typeface="ＭＳ Ｐゴシック" pitchFamily="34" charset="-128"/>
              </a:rPr>
              <a:t>program example.</a:t>
            </a:r>
          </a:p>
          <a:p>
            <a:pPr defTabSz="931600" eaLnBrk="1" fontAlgn="auto" hangingPunct="1">
              <a:spcBef>
                <a:spcPts val="0"/>
              </a:spcBef>
              <a:spcAft>
                <a:spcPts val="0"/>
              </a:spcAft>
              <a:defRPr/>
            </a:pPr>
            <a:endParaRPr lang="en-US" sz="1100" dirty="0">
              <a:ea typeface="ＭＳ Ｐゴシック" pitchFamily="34" charset="-128"/>
            </a:endParaRPr>
          </a:p>
          <a:p>
            <a:pPr defTabSz="931600" eaLnBrk="1" fontAlgn="auto" hangingPunct="1">
              <a:spcBef>
                <a:spcPts val="0"/>
              </a:spcBef>
              <a:spcAft>
                <a:spcPts val="0"/>
              </a:spcAft>
              <a:defRPr/>
            </a:pPr>
            <a:r>
              <a:rPr lang="en-US" sz="1100" dirty="0">
                <a:ea typeface="ＭＳ Ｐゴシック" pitchFamily="34" charset="-128"/>
              </a:rPr>
              <a:t>There are several possible intended outcomes to measure. We will discuss outcomes more in the upcoming modules so I won’t go into detail now.</a:t>
            </a:r>
          </a:p>
          <a:p>
            <a:pPr marL="465800" lvl="1" defTabSz="931600" eaLnBrk="1" fontAlgn="auto" hangingPunct="1">
              <a:spcBef>
                <a:spcPts val="0"/>
              </a:spcBef>
              <a:spcAft>
                <a:spcPts val="0"/>
              </a:spcAft>
              <a:defRPr/>
            </a:pPr>
            <a:endParaRPr lang="en-US" sz="1100" dirty="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C48FFFE2-7D94-49B0-9990-FDFECFAE8802}" type="slidenum">
              <a:rPr lang="en-US" altLang="en-US" sz="1200" smtClean="0">
                <a:latin typeface="Calibri" panose="020F0502020204030204" pitchFamily="34" charset="0"/>
                <a:ea typeface="ＭＳ Ｐゴシック" panose="020B0600070205080204" pitchFamily="34" charset="-128"/>
              </a:rPr>
              <a:pPr/>
              <a:t>30</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For example, if our economic opportunity program proposed the following outcomes: build self- confidence, Learning will continue outside of scheduled course, improved job readiness, participant will maintain steady employment</a:t>
            </a:r>
          </a:p>
          <a:p>
            <a:pPr eaLnBrk="1" hangingPunct="1">
              <a:spcBef>
                <a:spcPct val="0"/>
              </a:spcBef>
            </a:pPr>
            <a:endParaRPr lang="en-US" altLang="en-US" dirty="0"/>
          </a:p>
          <a:p>
            <a:pPr eaLnBrk="1" hangingPunct="1">
              <a:spcBef>
                <a:spcPct val="0"/>
              </a:spcBef>
            </a:pPr>
            <a:r>
              <a:rPr lang="en-US" altLang="en-US" dirty="0"/>
              <a:t>Would this be easy or difficult to measure? Is each part aligned with their proposed intervention?</a:t>
            </a:r>
          </a:p>
          <a:p>
            <a:pPr eaLnBrk="1" hangingPunct="1">
              <a:spcBef>
                <a:spcPct val="0"/>
              </a:spcBef>
            </a:pPr>
            <a:endParaRPr lang="en-US" altLang="en-US" dirty="0"/>
          </a:p>
          <a:p>
            <a:pPr eaLnBrk="1" hangingPunct="1">
              <a:spcBef>
                <a:spcPct val="0"/>
              </a:spcBef>
            </a:pPr>
            <a:r>
              <a:rPr lang="en-US" altLang="en-US" dirty="0"/>
              <a:t>There was no mention of a</a:t>
            </a:r>
            <a:r>
              <a:rPr lang="en-US" altLang="en-US" baseline="0" dirty="0"/>
              <a:t> need for building self-confidence. Or learning continuing outside of the course. How would they measure that? How might they measure steady employment? That might go beyond the grant year.</a:t>
            </a:r>
            <a:endParaRPr lang="en-US" altLang="en-US" dirty="0"/>
          </a:p>
          <a:p>
            <a:pPr eaLnBrk="1" hangingPunct="1">
              <a:spcBef>
                <a:spcPct val="0"/>
              </a:spcBef>
            </a:pPr>
            <a:endParaRPr lang="en-US" altLang="en-US" sz="1100" dirty="0">
              <a:ea typeface="ＭＳ Ｐゴシック" panose="020B0600070205080204" pitchFamily="34" charset="-128"/>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10699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699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699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699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2CC5A6-7CCF-458C-97EB-0180B174C5D4}" type="slidenum">
              <a:rPr lang="en-US" altLang="en-US" smtClean="0">
                <a:ea typeface="ＭＳ Ｐゴシック" panose="020B0600070205080204" pitchFamily="34" charset="-128"/>
              </a:rPr>
              <a:pPr>
                <a:spcBef>
                  <a:spcPct val="0"/>
                </a:spcBef>
              </a:pPr>
              <a:t>31</a:t>
            </a:fld>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Caution:  outcomes that are likely too difficult to measure or do not align with the proposed intervention and need.  </a:t>
            </a:r>
          </a:p>
          <a:p>
            <a:pPr eaLnBrk="1" hangingPunct="1">
              <a:spcBef>
                <a:spcPct val="0"/>
              </a:spcBef>
            </a:pPr>
            <a:endParaRPr lang="en-US" altLang="en-US" sz="1100">
              <a:ea typeface="ＭＳ Ｐゴシック" panose="020B0600070205080204" pitchFamily="34" charset="-128"/>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10699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699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699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699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CDAAC2-6B0F-4EBC-8DB2-A94C8865862D}" type="slidenum">
              <a:rPr lang="en-US" altLang="en-US" smtClean="0">
                <a:ea typeface="ＭＳ Ｐゴシック" panose="020B0600070205080204" pitchFamily="34" charset="-128"/>
              </a:rPr>
              <a:pPr>
                <a:spcBef>
                  <a:spcPct val="0"/>
                </a:spcBef>
              </a:pPr>
              <a:t>32</a:t>
            </a:fld>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Once you know what change you intend to make (your outcome), then you can determine the most effective way to intervene. In your planning grant application, you were asked to describe what activities you see AmeriCorps Members engaging in and how such interventions may lead to positive outcomes. Here’s your opportunity to revisit that.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An intervention is the specific set of activities in which your participants and volunteers will be engaged. It is the strategy you employ to bring about the change for those who will benefit from the services.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You are approaching this step with an understanding of the scope, significance and causes of the problem/need and an identified outcome or desired result.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To determine what could be an effective intervention, you will look for evidence from performance measurement, evaluations, or research studies that show your proposed intervention is likely to achieve your intended outcome. What interventions have others tried?  Have they proven successful, or have they not led to the expected outcome?</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buFont typeface="Wingdings" panose="05000000000000000000" pitchFamily="2" charset="2"/>
              <a:buNone/>
            </a:pPr>
            <a:r>
              <a:rPr lang="en-US" altLang="en-US" dirty="0">
                <a:ea typeface="ＭＳ Ｐゴシック" panose="020B0600070205080204" pitchFamily="34" charset="-128"/>
              </a:rPr>
              <a:t>Here’s an example of how </a:t>
            </a:r>
            <a:r>
              <a:rPr lang="en-US" altLang="en-US" dirty="0"/>
              <a:t>evidence is useful when designing your intervention or modifying an existing intervention to make it more effective. </a:t>
            </a:r>
          </a:p>
          <a:p>
            <a:pPr eaLnBrk="1" hangingPunct="1">
              <a:spcBef>
                <a:spcPct val="0"/>
              </a:spcBef>
              <a:buFont typeface="Wingdings" panose="05000000000000000000" pitchFamily="2" charset="2"/>
              <a:buNone/>
            </a:pPr>
            <a:endParaRPr lang="en-US" altLang="en-US" dirty="0">
              <a:ea typeface="ＭＳ Ｐゴシック" panose="020B0600070205080204" pitchFamily="34" charset="-128"/>
            </a:endParaRPr>
          </a:p>
          <a:p>
            <a:pPr eaLnBrk="1" hangingPunct="1">
              <a:spcBef>
                <a:spcPct val="0"/>
              </a:spcBef>
              <a:buFont typeface="Wingdings" panose="05000000000000000000" pitchFamily="2" charset="2"/>
              <a:buNone/>
            </a:pPr>
            <a:r>
              <a:rPr lang="en-US" altLang="en-US" dirty="0">
                <a:ea typeface="ＭＳ Ｐゴシック" panose="020B0600070205080204" pitchFamily="34" charset="-128"/>
              </a:rPr>
              <a:t>If evidence from an evaluation shows that </a:t>
            </a:r>
            <a:r>
              <a:rPr lang="en-US" altLang="en-US" i="1" dirty="0">
                <a:ea typeface="ＭＳ Ｐゴシック" panose="020B0600070205080204" pitchFamily="34" charset="-128"/>
              </a:rPr>
              <a:t>some specific number of</a:t>
            </a:r>
            <a:r>
              <a:rPr lang="en-US" altLang="en-US" dirty="0">
                <a:ea typeface="ＭＳ Ｐゴシック" panose="020B0600070205080204" pitchFamily="34" charset="-128"/>
              </a:rPr>
              <a:t>  hours of physical activity for teens led to improved physical condition and health . Then you might consider having your intervention be a similar number of hours of physical activity if you are seeking to improve physical condition and health in teens your program serves.  </a:t>
            </a:r>
          </a:p>
          <a:p>
            <a:pPr eaLnBrk="1" hangingPunct="1">
              <a:spcBef>
                <a:spcPct val="0"/>
              </a:spcBef>
              <a:buFont typeface="Wingdings" panose="05000000000000000000" pitchFamily="2" charset="2"/>
              <a:buNone/>
            </a:pPr>
            <a:endParaRPr lang="en-US" altLang="en-US" dirty="0">
              <a:ea typeface="ＭＳ Ｐゴシック" panose="020B0600070205080204" pitchFamily="34" charset="-128"/>
            </a:endParaRPr>
          </a:p>
          <a:p>
            <a:pPr eaLnBrk="1" hangingPunct="1">
              <a:spcBef>
                <a:spcPct val="0"/>
              </a:spcBef>
              <a:buFont typeface="Wingdings" panose="05000000000000000000" pitchFamily="2" charset="2"/>
              <a:buNone/>
            </a:pPr>
            <a:r>
              <a:rPr lang="en-US" altLang="en-US" dirty="0">
                <a:ea typeface="ＭＳ Ｐゴシック" panose="020B0600070205080204" pitchFamily="34" charset="-128"/>
              </a:rPr>
              <a:t>It is important to note here that physical activity is a broad category of intervention in the same way that antibiotics from our earlier example, are a broad category. Therefore, as you review evidence of what has worked, you also need to pay attention to both the design of the intervention and the dosage received by the teens in the program that was studied. </a:t>
            </a:r>
          </a:p>
          <a:p>
            <a:pPr eaLnBrk="1" hangingPunct="1">
              <a:spcBef>
                <a:spcPct val="0"/>
              </a:spcBef>
              <a:buFont typeface="Wingdings" panose="05000000000000000000" pitchFamily="2" charset="2"/>
              <a:buNone/>
            </a:pPr>
            <a:endParaRPr lang="en-US" altLang="en-US" dirty="0">
              <a:ea typeface="ＭＳ Ｐゴシック" panose="020B0600070205080204" pitchFamily="34" charset="-128"/>
            </a:endParaRPr>
          </a:p>
          <a:p>
            <a:pPr eaLnBrk="1" hangingPunct="1">
              <a:spcBef>
                <a:spcPct val="0"/>
              </a:spcBef>
              <a:buFont typeface="Wingdings" panose="05000000000000000000" pitchFamily="2" charset="2"/>
              <a:buNone/>
            </a:pPr>
            <a:r>
              <a:rPr lang="en-US" altLang="en-US" dirty="0">
                <a:ea typeface="ＭＳ Ｐゴシック" panose="020B0600070205080204" pitchFamily="34" charset="-128"/>
              </a:rPr>
              <a:t>For more detailed information on evidence – what it is, how it helps you select an intervention, where to find it, etc., hold tight for the Evidence Module.</a:t>
            </a:r>
            <a:r>
              <a:rPr lang="en-US" altLang="en-US" dirty="0"/>
              <a:t>  </a:t>
            </a:r>
            <a:endParaRPr lang="en-US" altLang="en-US" dirty="0">
              <a:solidFill>
                <a:srgbClr val="595959"/>
              </a:solidFill>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AD43EBF6-7C56-48D4-8063-55F8B1FFE0AD}" type="slidenum">
              <a:rPr lang="en-US" altLang="en-US" sz="1200" smtClean="0">
                <a:latin typeface="Calibri" panose="020F0502020204030204" pitchFamily="34" charset="0"/>
                <a:ea typeface="ＭＳ Ｐゴシック" panose="020B0600070205080204" pitchFamily="34" charset="-128"/>
              </a:rPr>
              <a:pPr/>
              <a:t>33</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300"/>
              </a:spcAft>
            </a:pPr>
            <a:r>
              <a:rPr lang="en-US" altLang="en-US" sz="1100" dirty="0">
                <a:ea typeface="ＭＳ Ｐゴシック" panose="020B0600070205080204" pitchFamily="34" charset="-128"/>
              </a:rPr>
              <a:t>As part of your theory of change, you need to describe your intervention or service activities clearly. You need to identify the:</a:t>
            </a:r>
          </a:p>
          <a:p>
            <a:pPr marL="411163" lvl="1" indent="-174625" eaLnBrk="1" hangingPunct="1">
              <a:spcBef>
                <a:spcPct val="0"/>
              </a:spcBef>
              <a:spcAft>
                <a:spcPts val="363"/>
              </a:spcAft>
              <a:buFontTx/>
              <a:buChar char="•"/>
            </a:pPr>
            <a:r>
              <a:rPr lang="en-US" altLang="en-US" sz="1100" dirty="0">
                <a:ea typeface="ＭＳ Ｐゴシック" panose="020B0600070205080204" pitchFamily="34" charset="-128"/>
              </a:rPr>
              <a:t>Design (who does what with whom?)</a:t>
            </a:r>
          </a:p>
          <a:p>
            <a:pPr marL="411163" lvl="1" indent="-174625" eaLnBrk="1" hangingPunct="1">
              <a:spcBef>
                <a:spcPct val="0"/>
              </a:spcBef>
              <a:spcAft>
                <a:spcPts val="363"/>
              </a:spcAft>
              <a:buFontTx/>
              <a:buChar char="•"/>
            </a:pPr>
            <a:r>
              <a:rPr lang="en-US" altLang="en-US" sz="1100" dirty="0">
                <a:ea typeface="ＭＳ Ｐゴシック" panose="020B0600070205080204" pitchFamily="34" charset="-128"/>
              </a:rPr>
              <a:t>Dosage</a:t>
            </a:r>
          </a:p>
          <a:p>
            <a:pPr marL="636588" lvl="3" indent="-174625" eaLnBrk="1" hangingPunct="1">
              <a:spcBef>
                <a:spcPct val="0"/>
              </a:spcBef>
              <a:spcAft>
                <a:spcPts val="363"/>
              </a:spcAft>
              <a:buFontTx/>
              <a:buChar char="•"/>
            </a:pPr>
            <a:r>
              <a:rPr lang="en-US" altLang="en-US" sz="1100" dirty="0">
                <a:ea typeface="ＭＳ Ｐゴシック" panose="020B0600070205080204" pitchFamily="34" charset="-128"/>
              </a:rPr>
              <a:t>Frequency (for example, how many sessions a week?)</a:t>
            </a:r>
          </a:p>
          <a:p>
            <a:pPr marL="636588" lvl="3" indent="-174625" eaLnBrk="1" hangingPunct="1">
              <a:spcBef>
                <a:spcPct val="0"/>
              </a:spcBef>
              <a:spcAft>
                <a:spcPts val="363"/>
              </a:spcAft>
              <a:buFontTx/>
              <a:buChar char="•"/>
            </a:pPr>
            <a:r>
              <a:rPr lang="en-US" altLang="en-US" sz="1100" dirty="0">
                <a:ea typeface="ＭＳ Ｐゴシック" panose="020B0600070205080204" pitchFamily="34" charset="-128"/>
              </a:rPr>
              <a:t>Intensity (for example, length of each session)</a:t>
            </a:r>
          </a:p>
          <a:p>
            <a:pPr marL="636588" lvl="3" indent="-174625" eaLnBrk="1" hangingPunct="1">
              <a:spcBef>
                <a:spcPct val="0"/>
              </a:spcBef>
              <a:spcAft>
                <a:spcPts val="363"/>
              </a:spcAft>
              <a:buFontTx/>
              <a:buChar char="•"/>
            </a:pPr>
            <a:r>
              <a:rPr lang="en-US" altLang="en-US" sz="1100" dirty="0">
                <a:ea typeface="ＭＳ Ｐゴシック" panose="020B0600070205080204" pitchFamily="34" charset="-128"/>
              </a:rPr>
              <a:t>Duration  (for example, how many total weeks of sessions?)</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7F86B97C-8F08-4C47-BCDA-A0A4830AAF7A}" type="slidenum">
              <a:rPr lang="en-US" altLang="en-US" sz="1200" smtClean="0">
                <a:latin typeface="Calibri" panose="020F0502020204030204" pitchFamily="34" charset="0"/>
                <a:ea typeface="ＭＳ Ｐゴシック" panose="020B0600070205080204" pitchFamily="34" charset="-128"/>
              </a:rPr>
              <a:pPr/>
              <a:t>34</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100" dirty="0">
                <a:ea typeface="ＭＳ Ｐゴシック" panose="020B0600070205080204" pitchFamily="34" charset="-128"/>
              </a:rPr>
              <a:t>Following our Healthy Futures program example, here is the intervention description for the after-school community-based Run Up program: </a:t>
            </a:r>
          </a:p>
          <a:p>
            <a:pPr eaLnBrk="1" hangingPunct="1">
              <a:lnSpc>
                <a:spcPct val="90000"/>
              </a:lnSpc>
              <a:spcBef>
                <a:spcPct val="0"/>
              </a:spcBef>
            </a:pPr>
            <a:endParaRPr lang="en-US" altLang="en-US" sz="1100" dirty="0">
              <a:ea typeface="ＭＳ Ｐゴシック" panose="020B0600070205080204" pitchFamily="34" charset="-128"/>
            </a:endParaRPr>
          </a:p>
          <a:p>
            <a:pPr marL="0" lvl="1" eaLnBrk="1" hangingPunct="1">
              <a:lnSpc>
                <a:spcPct val="90000"/>
              </a:lnSpc>
              <a:spcBef>
                <a:spcPct val="0"/>
              </a:spcBef>
            </a:pPr>
            <a:r>
              <a:rPr lang="en-US" altLang="en-US" sz="1100" dirty="0">
                <a:ea typeface="ＭＳ Ｐゴシック" panose="020B0600070205080204" pitchFamily="34" charset="-128"/>
              </a:rPr>
              <a:t>Design: the Run Up curriculum serves small groups of 3-5 youth ages 17-21 to increase physical activity and educate them on body awareness</a:t>
            </a:r>
          </a:p>
          <a:p>
            <a:pPr marL="0" lvl="1" eaLnBrk="1" hangingPunct="1">
              <a:lnSpc>
                <a:spcPct val="90000"/>
              </a:lnSpc>
              <a:spcBef>
                <a:spcPct val="0"/>
              </a:spcBef>
            </a:pPr>
            <a:endParaRPr lang="en-US" altLang="en-US" sz="1100" dirty="0">
              <a:ea typeface="ＭＳ Ｐゴシック" panose="020B0600070205080204" pitchFamily="34" charset="-128"/>
            </a:endParaRPr>
          </a:p>
          <a:p>
            <a:pPr marL="0" lvl="1" eaLnBrk="1" hangingPunct="1">
              <a:lnSpc>
                <a:spcPct val="90000"/>
              </a:lnSpc>
              <a:spcBef>
                <a:spcPct val="0"/>
              </a:spcBef>
            </a:pPr>
            <a:r>
              <a:rPr lang="en-US" altLang="en-US" sz="1100" dirty="0">
                <a:ea typeface="ＭＳ Ｐゴシック" panose="020B0600070205080204" pitchFamily="34" charset="-128"/>
              </a:rPr>
              <a:t>Frequency: twice a week </a:t>
            </a:r>
          </a:p>
          <a:p>
            <a:pPr marL="0" lvl="1" eaLnBrk="1" hangingPunct="1">
              <a:lnSpc>
                <a:spcPct val="90000"/>
              </a:lnSpc>
              <a:spcBef>
                <a:spcPct val="0"/>
              </a:spcBef>
            </a:pPr>
            <a:endParaRPr lang="en-US" altLang="en-US" sz="1100" dirty="0">
              <a:ea typeface="ＭＳ Ｐゴシック" panose="020B0600070205080204" pitchFamily="34" charset="-128"/>
            </a:endParaRPr>
          </a:p>
          <a:p>
            <a:pPr marL="0" lvl="1" eaLnBrk="1" hangingPunct="1">
              <a:lnSpc>
                <a:spcPct val="90000"/>
              </a:lnSpc>
              <a:spcBef>
                <a:spcPct val="0"/>
              </a:spcBef>
            </a:pPr>
            <a:r>
              <a:rPr lang="en-US" altLang="en-US" sz="1100" dirty="0">
                <a:ea typeface="ＭＳ Ｐゴシック" panose="020B0600070205080204" pitchFamily="34" charset="-128"/>
              </a:rPr>
              <a:t>Intensity: 60 minutes per session</a:t>
            </a:r>
          </a:p>
          <a:p>
            <a:pPr marL="0" lvl="1" eaLnBrk="1" hangingPunct="1">
              <a:lnSpc>
                <a:spcPct val="90000"/>
              </a:lnSpc>
              <a:spcBef>
                <a:spcPct val="0"/>
              </a:spcBef>
            </a:pPr>
            <a:endParaRPr lang="en-US" altLang="en-US" sz="1100" dirty="0">
              <a:ea typeface="ＭＳ Ｐゴシック" panose="020B0600070205080204" pitchFamily="34" charset="-128"/>
            </a:endParaRPr>
          </a:p>
          <a:p>
            <a:pPr marL="0" lvl="1" eaLnBrk="1" hangingPunct="1">
              <a:lnSpc>
                <a:spcPct val="90000"/>
              </a:lnSpc>
              <a:spcBef>
                <a:spcPct val="0"/>
              </a:spcBef>
            </a:pPr>
            <a:r>
              <a:rPr lang="en-US" altLang="en-US" sz="1100" dirty="0">
                <a:ea typeface="ＭＳ Ｐゴシック" panose="020B0600070205080204" pitchFamily="34" charset="-128"/>
              </a:rPr>
              <a:t>Duration: 12 weeks</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05EF5C17-9B9E-4F22-8E28-7D8116C864BE}" type="slidenum">
              <a:rPr lang="en-US" altLang="en-US" sz="1200" smtClean="0">
                <a:latin typeface="Calibri" panose="020F0502020204030204" pitchFamily="34" charset="0"/>
                <a:ea typeface="ＭＳ Ｐゴシック" panose="020B0600070205080204" pitchFamily="34" charset="-128"/>
              </a:rPr>
              <a:pPr/>
              <a:t>35</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Caution:  interventions defined in general terms but without detail or support of evidence.</a:t>
            </a:r>
          </a:p>
          <a:p>
            <a:pPr eaLnBrk="1" hangingPunct="1">
              <a:spcBef>
                <a:spcPct val="0"/>
              </a:spcBef>
            </a:pPr>
            <a:endParaRPr lang="en-US" altLang="en-US" sz="1100" dirty="0">
              <a:ea typeface="ＭＳ Ｐゴシック" panose="020B0600070205080204" pitchFamily="34" charset="-128"/>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10699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699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699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699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701727-3800-42D5-9D17-6CA28DBD6A48}" type="slidenum">
              <a:rPr lang="en-US" altLang="en-US" smtClean="0">
                <a:ea typeface="ＭＳ Ｐゴシック" panose="020B0600070205080204" pitchFamily="34" charset="-128"/>
              </a:rPr>
              <a:pPr>
                <a:spcBef>
                  <a:spcPct val="0"/>
                </a:spcBef>
              </a:pPr>
              <a:t>36</a:t>
            </a:fld>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Let’s first look at this intervention. Does it tell us what we need to know about the design? Intensity? Frequency? Duration?</a:t>
            </a:r>
          </a:p>
          <a:p>
            <a:r>
              <a:rPr lang="en-US" altLang="en-US" dirty="0"/>
              <a:t>Design (who does what with whom?)</a:t>
            </a:r>
          </a:p>
          <a:p>
            <a:r>
              <a:rPr lang="en-US" altLang="en-US" dirty="0"/>
              <a:t>Dosage</a:t>
            </a:r>
          </a:p>
          <a:p>
            <a:r>
              <a:rPr lang="en-US" altLang="en-US" dirty="0"/>
              <a:t>Frequency (for example, how many sessions a week?)</a:t>
            </a:r>
          </a:p>
          <a:p>
            <a:r>
              <a:rPr lang="en-US" altLang="en-US" dirty="0"/>
              <a:t>Intensity (for example, length of each session)</a:t>
            </a:r>
          </a:p>
          <a:p>
            <a:r>
              <a:rPr lang="en-US" altLang="en-US" dirty="0"/>
              <a:t>Duration  (for example, how many total weeks of sessions?)</a:t>
            </a:r>
          </a:p>
          <a:p>
            <a:endParaRPr lang="en-US" altLang="en-US" dirty="0"/>
          </a:p>
          <a:p>
            <a:r>
              <a:rPr lang="en-US" altLang="en-US" dirty="0"/>
              <a:t>Not enough information. Can’t really tell what is going on.</a:t>
            </a:r>
          </a:p>
          <a:p>
            <a:r>
              <a:rPr lang="en-US" altLang="en-US" dirty="0"/>
              <a:t>This is an afterschool program but that is not mentioned in the description.</a:t>
            </a:r>
          </a:p>
          <a:p>
            <a:r>
              <a:rPr lang="en-US" altLang="en-US" dirty="0"/>
              <a:t>We don’t know who is providing these activities, with whom, or where.</a:t>
            </a:r>
          </a:p>
          <a:p>
            <a:r>
              <a:rPr lang="en-US" altLang="en-US" dirty="0"/>
              <a:t>We also don’t know what the primary activities are in which youth are engaged.  Is it tutoring?  Field trips?  Or…?</a:t>
            </a:r>
          </a:p>
          <a:p>
            <a:r>
              <a:rPr lang="en-US" altLang="en-US" dirty="0"/>
              <a:t>Daily. 3-4 hours a day total. But not clear how that is split between the various activities.</a:t>
            </a:r>
          </a:p>
          <a:p>
            <a:r>
              <a:rPr lang="en-US" altLang="en-US" dirty="0"/>
              <a:t>Dosage sounds impressive (3-4 hours daily) but is hard to assess for any given student, especially if this is a drop-in program.</a:t>
            </a:r>
          </a:p>
          <a:p>
            <a:r>
              <a:rPr lang="en-US" altLang="en-US" dirty="0"/>
              <a:t>Throughout the school year</a:t>
            </a:r>
          </a:p>
          <a:p>
            <a:endParaRPr lang="en-US" altLang="en-US" dirty="0"/>
          </a:p>
          <a:p>
            <a:endParaRPr lang="en-US" altLang="en-US" dirty="0"/>
          </a:p>
          <a:p>
            <a:r>
              <a:rPr lang="en-US" altLang="en-US" dirty="0"/>
              <a:t>Will get more info the evidence later. How about the evidence? No supporting data from performance measurement, evaluation or research studies.</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986C4A1-344E-479D-9330-FF9D22D5CA4F}" type="slidenum">
              <a:rPr lang="en-US" altLang="en-US" smtClean="0"/>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Here is how we might update the intervention so that we now see “who does what with whom” and what the dosage looks like more specifically. </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986C4A1-344E-479D-9330-FF9D22D5CA4F}" type="slidenum">
              <a:rPr lang="en-US" altLang="en-US" smtClean="0"/>
              <a:pPr/>
              <a:t>38</a:t>
            </a:fld>
            <a:endParaRPr lang="en-US" altLang="en-US"/>
          </a:p>
        </p:txBody>
      </p:sp>
    </p:spTree>
    <p:extLst>
      <p:ext uri="{BB962C8B-B14F-4D97-AF65-F5344CB8AC3E}">
        <p14:creationId xmlns:p14="http://schemas.microsoft.com/office/powerpoint/2010/main" val="3497623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After you have laid out all three elements of your theory of change, ask yourself the following questions.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Is your Theory of Change Plausible: Does the logic of your model seem correct: “if we do these things, we will get the results we expect?”</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Is it Feasible: Do you have enough resources to implement the intervention you have chosen?</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Is it Meaningful: Are your intended outcomes important? Is the magnitude of change you expect worth the effort?</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22370384-39D9-4801-B768-0D28FC1DC965}" type="slidenum">
              <a:rPr lang="en-US" altLang="en-US" sz="1200" smtClean="0">
                <a:latin typeface="Calibri" panose="020F0502020204030204" pitchFamily="34" charset="0"/>
                <a:ea typeface="ＭＳ Ｐゴシック" panose="020B0600070205080204" pitchFamily="34" charset="-128"/>
              </a:rPr>
              <a:pPr/>
              <a:t>39</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Lou – introduce self.</a:t>
            </a:r>
          </a:p>
          <a:p>
            <a:r>
              <a:rPr lang="en-US" altLang="en-US" dirty="0"/>
              <a:t>Welcome to the 2 in 1 webinar</a:t>
            </a:r>
          </a:p>
          <a:p>
            <a:endParaRPr lang="en-US" altLang="en-US" dirty="0"/>
          </a:p>
          <a:p>
            <a:r>
              <a:rPr lang="en-US" altLang="en-US" dirty="0"/>
              <a:t>Each of these webinars are available in full at the links on the screen – for today, a few slides have been removed in the interest of time and a few have been added to increase audience participation.</a:t>
            </a:r>
          </a:p>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2F6A5-0AD7-4D33-95A0-5343C37248A8}"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668024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473976" indent="-473976" defTabSz="931600" eaLnBrk="1" fontAlgn="auto" hangingPunct="1">
              <a:spcBef>
                <a:spcPts val="0"/>
              </a:spcBef>
              <a:spcAft>
                <a:spcPts val="0"/>
              </a:spcAft>
              <a:buClr>
                <a:schemeClr val="accent1"/>
              </a:buClr>
              <a:buSzPct val="150000"/>
              <a:defRPr/>
            </a:pPr>
            <a:r>
              <a:rPr lang="en-US" sz="1100" dirty="0">
                <a:solidFill>
                  <a:srgbClr val="000000"/>
                </a:solidFill>
              </a:rPr>
              <a:t>To summarize the key points of this module:</a:t>
            </a:r>
          </a:p>
          <a:p>
            <a:pPr defTabSz="931600" eaLnBrk="1" fontAlgn="auto" hangingPunct="1">
              <a:spcBef>
                <a:spcPts val="0"/>
              </a:spcBef>
              <a:spcAft>
                <a:spcPts val="0"/>
              </a:spcAft>
              <a:buClr>
                <a:schemeClr val="accent1"/>
              </a:buClr>
              <a:buSzPct val="150000"/>
              <a:defRPr/>
            </a:pPr>
            <a:endParaRPr lang="en-US" sz="1100" dirty="0">
              <a:solidFill>
                <a:srgbClr val="000000"/>
              </a:solidFill>
            </a:endParaRPr>
          </a:p>
          <a:p>
            <a:pPr defTabSz="931600" eaLnBrk="1" fontAlgn="auto" hangingPunct="1">
              <a:spcBef>
                <a:spcPts val="0"/>
              </a:spcBef>
              <a:spcAft>
                <a:spcPts val="0"/>
              </a:spcAft>
              <a:buClr>
                <a:schemeClr val="accent1"/>
              </a:buClr>
              <a:buSzPct val="150000"/>
              <a:defRPr/>
            </a:pPr>
            <a:r>
              <a:rPr lang="en-US" sz="1100" dirty="0">
                <a:solidFill>
                  <a:srgbClr val="000000"/>
                </a:solidFill>
              </a:rPr>
              <a:t>Having a well conceived theory of change helps identify the pathway linking your service activities to your intended outcome</a:t>
            </a:r>
          </a:p>
          <a:p>
            <a:pPr defTabSz="931600" eaLnBrk="1" fontAlgn="auto" hangingPunct="1">
              <a:spcBef>
                <a:spcPts val="0"/>
              </a:spcBef>
              <a:spcAft>
                <a:spcPts val="0"/>
              </a:spcAft>
              <a:buClr>
                <a:schemeClr val="accent1"/>
              </a:buClr>
              <a:buSzPct val="150000"/>
              <a:defRPr/>
            </a:pPr>
            <a:endParaRPr lang="en-US" sz="1100" dirty="0">
              <a:solidFill>
                <a:srgbClr val="000000"/>
              </a:solidFill>
            </a:endParaRPr>
          </a:p>
          <a:p>
            <a:pPr defTabSz="931600" eaLnBrk="1" fontAlgn="auto" hangingPunct="1">
              <a:spcBef>
                <a:spcPts val="0"/>
              </a:spcBef>
              <a:spcAft>
                <a:spcPts val="0"/>
              </a:spcAft>
              <a:buClr>
                <a:schemeClr val="accent1"/>
              </a:buClr>
              <a:buSzPct val="150000"/>
              <a:defRPr/>
            </a:pPr>
            <a:r>
              <a:rPr lang="en-US" sz="1100" dirty="0">
                <a:solidFill>
                  <a:srgbClr val="000000"/>
                </a:solidFill>
              </a:rPr>
              <a:t>The three elements of a theory of change; community problem/need, intervention, intended outcome are supported by data and evidence</a:t>
            </a:r>
          </a:p>
          <a:p>
            <a:pPr defTabSz="931600" eaLnBrk="1" fontAlgn="auto" hangingPunct="1">
              <a:spcBef>
                <a:spcPts val="0"/>
              </a:spcBef>
              <a:spcAft>
                <a:spcPts val="0"/>
              </a:spcAft>
              <a:buClr>
                <a:schemeClr val="accent1"/>
              </a:buClr>
              <a:buSzPct val="150000"/>
              <a:defRPr/>
            </a:pPr>
            <a:endParaRPr lang="en-US" sz="1100" dirty="0">
              <a:solidFill>
                <a:srgbClr val="000000"/>
              </a:solidFill>
            </a:endParaRPr>
          </a:p>
          <a:p>
            <a:pPr defTabSz="931600" eaLnBrk="1" fontAlgn="auto" hangingPunct="1">
              <a:spcBef>
                <a:spcPts val="0"/>
              </a:spcBef>
              <a:spcAft>
                <a:spcPts val="0"/>
              </a:spcAft>
              <a:buClr>
                <a:schemeClr val="accent1"/>
              </a:buClr>
              <a:buSzPct val="150000"/>
              <a:defRPr/>
            </a:pPr>
            <a:r>
              <a:rPr lang="en-US" sz="1100" dirty="0">
                <a:solidFill>
                  <a:srgbClr val="000000"/>
                </a:solidFill>
              </a:rPr>
              <a:t>Data documenting community need should show scope, significance, and causes.</a:t>
            </a:r>
          </a:p>
          <a:p>
            <a:pPr defTabSz="931600" eaLnBrk="1" fontAlgn="auto" hangingPunct="1">
              <a:spcBef>
                <a:spcPts val="0"/>
              </a:spcBef>
              <a:spcAft>
                <a:spcPts val="0"/>
              </a:spcAft>
              <a:buClr>
                <a:schemeClr val="accent1"/>
              </a:buClr>
              <a:buSzPct val="150000"/>
              <a:defRPr/>
            </a:pPr>
            <a:endParaRPr lang="en-US" sz="1100" dirty="0">
              <a:solidFill>
                <a:srgbClr val="000000"/>
              </a:solidFill>
            </a:endParaRPr>
          </a:p>
          <a:p>
            <a:pPr defTabSz="931600" eaLnBrk="1" fontAlgn="auto" hangingPunct="1">
              <a:spcBef>
                <a:spcPts val="0"/>
              </a:spcBef>
              <a:spcAft>
                <a:spcPts val="0"/>
              </a:spcAft>
              <a:buClr>
                <a:schemeClr val="accent1"/>
              </a:buClr>
              <a:buSzPct val="150000"/>
              <a:defRPr/>
            </a:pPr>
            <a:r>
              <a:rPr lang="en-US" sz="1100" dirty="0">
                <a:solidFill>
                  <a:srgbClr val="000000"/>
                </a:solidFill>
              </a:rPr>
              <a:t>And do consider how</a:t>
            </a:r>
            <a:r>
              <a:rPr lang="en-US" sz="1100" baseline="0" dirty="0">
                <a:solidFill>
                  <a:srgbClr val="000000"/>
                </a:solidFill>
              </a:rPr>
              <a:t> you might apply an equity lens in communicating these aspect. And commend those of you who have been doing this already – we at Serve WA have much to learn</a:t>
            </a:r>
            <a:endParaRPr lang="en-US" sz="1100"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6F4771BF-05D7-4749-8D9C-F648974BB01D}" type="slidenum">
              <a:rPr lang="en-US" altLang="en-US" sz="1200" smtClean="0">
                <a:latin typeface="Calibri" panose="020F0502020204030204" pitchFamily="34" charset="0"/>
              </a:rPr>
              <a:pPr/>
              <a:t>40</a:t>
            </a:fld>
            <a:endParaRPr lang="en-US" altLang="en-US" sz="12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473976" indent="-473976" defTabSz="931600" eaLnBrk="1" fontAlgn="auto" hangingPunct="1">
              <a:spcBef>
                <a:spcPts val="0"/>
              </a:spcBef>
              <a:spcAft>
                <a:spcPts val="0"/>
              </a:spcAft>
              <a:buClr>
                <a:schemeClr val="accent1"/>
              </a:buClr>
              <a:buSzPct val="150000"/>
              <a:defRPr/>
            </a:pPr>
            <a:r>
              <a:rPr lang="en-US" sz="1100" dirty="0"/>
              <a:t>Participate as you are able and interested.</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6F4771BF-05D7-4749-8D9C-F648974BB01D}" type="slidenum">
              <a:rPr lang="en-US" altLang="en-US" sz="1200" smtClean="0">
                <a:latin typeface="Calibri" panose="020F0502020204030204" pitchFamily="34" charset="0"/>
              </a:rPr>
              <a:pPr/>
              <a:t>41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24939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t>Time to jump into our second and final module for today, “Building Evidence of Effectiveness.”  This module will describe how using evidence can help you select an effective intervention.</a:t>
            </a:r>
          </a:p>
          <a:p>
            <a:pPr eaLnBrk="1" hangingPunct="1">
              <a:spcBef>
                <a:spcPct val="0"/>
              </a:spcBef>
            </a:pPr>
            <a:endParaRPr lang="en-US" altLang="en-US" sz="1100" dirty="0"/>
          </a:p>
          <a:p>
            <a:pPr eaLnBrk="1" hangingPunct="1">
              <a:spcBef>
                <a:spcPct val="0"/>
              </a:spcBef>
            </a:pPr>
            <a:endParaRPr lang="en-US" altLang="en-US" sz="1100" dirty="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7FBDC0-6E3E-43E2-AA81-307FEC6C1E87}" type="slidenum">
              <a:rPr lang="en-US" altLang="en-US" smtClean="0">
                <a:solidFill>
                  <a:srgbClr val="000000"/>
                </a:solidFill>
              </a:rPr>
              <a:pPr>
                <a:spcBef>
                  <a:spcPct val="0"/>
                </a:spcBef>
              </a:pPr>
              <a:t>42</a:t>
            </a:fld>
            <a:endParaRPr lang="en-US"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You will learn how evidence supports a program’s theory of change and program design, learn about different types of evidence, and review some considerations for assessing evidence from your own program or similar programs.</a:t>
            </a:r>
          </a:p>
          <a:p>
            <a:pPr eaLnBrk="1" hangingPunct="1">
              <a:spcBef>
                <a:spcPct val="0"/>
              </a:spcBef>
            </a:pPr>
            <a:endParaRPr lang="en-US" altLang="en-US" dirty="0"/>
          </a:p>
          <a:p>
            <a:pPr eaLnBrk="1" hangingPunct="1">
              <a:spcBef>
                <a:spcPct val="0"/>
              </a:spcBef>
            </a:pPr>
            <a:r>
              <a:rPr lang="en-US" altLang="en-US" dirty="0"/>
              <a:t>This is an introductory course that focuses on developing a basic understanding of what evidence is and does.  We will introduce some performance measurement and evaluation concepts that are addressed in more detail elsewhere, such as the subsequent webinar in October. Additional modules of the performance measurement core curriculum and evaluation training materials are available on the National Service Knowledge Network.</a:t>
            </a: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062627-A4DF-4F90-87A5-4533325F6D93}" type="slidenum">
              <a:rPr lang="en-US" altLang="en-US" smtClean="0">
                <a:solidFill>
                  <a:srgbClr val="000000"/>
                </a:solidFill>
              </a:rPr>
              <a:pPr>
                <a:spcBef>
                  <a:spcPct val="0"/>
                </a:spcBef>
              </a:pPr>
              <a:t>43</a:t>
            </a:fld>
            <a:endParaRPr lang="en-US"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Remember how evidence relates to your theory of change?</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We know it is important to understand the problem – why it exists as well as how prevalent and severe it is.  However, it is equally important to choose the best intervention to address the problem.  A program’s choice of intervention should be informed by evidence about what approaches are, and are not, effective in addressing the problem and leading to the intended changes in beneficiaries’ knowledge, attitudes, behaviors or conditions.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Programs sometimes confuse the use of data to document the need and the use of evidence to support the choice of intervention.  Both are important; however, this module focuses on the use of evidence to document the effectiveness of the intervention.</a:t>
            </a:r>
          </a:p>
          <a:p>
            <a:pPr eaLnBrk="1" hangingPunct="1">
              <a:spcBef>
                <a:spcPct val="0"/>
              </a:spcBef>
            </a:pPr>
            <a:endParaRPr lang="en-US" altLang="en-US" sz="1100" dirty="0">
              <a:ea typeface="ＭＳ Ｐゴシック" panose="020B0600070205080204" pitchFamily="34" charset="-128"/>
            </a:endParaRP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5C0155-0DE4-478E-BA58-04DDD1788B72}" type="slidenum">
              <a:rPr lang="en-US" altLang="en-US" smtClean="0">
                <a:solidFill>
                  <a:srgbClr val="000000"/>
                </a:solidFill>
                <a:ea typeface="ＭＳ Ｐゴシック" panose="020B0600070205080204" pitchFamily="34" charset="-128"/>
              </a:rPr>
              <a:pPr>
                <a:spcBef>
                  <a:spcPct val="0"/>
                </a:spcBef>
              </a:pPr>
              <a:t>44</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3550" eaLnBrk="1" hangingPunct="1">
              <a:spcBef>
                <a:spcPct val="0"/>
              </a:spcBef>
            </a:pPr>
            <a:r>
              <a:rPr lang="en-US" altLang="en-US" sz="1100">
                <a:ea typeface="ＭＳ Ｐゴシック" panose="020B0600070205080204" pitchFamily="34" charset="-128"/>
              </a:rPr>
              <a:t>Let’s revisit the example of a theory of change from everyday life that we discussed in the theory of change module.</a:t>
            </a:r>
          </a:p>
          <a:p>
            <a:pPr defTabSz="463550" eaLnBrk="1" hangingPunct="1">
              <a:spcBef>
                <a:spcPct val="0"/>
              </a:spcBef>
            </a:pPr>
            <a:endParaRPr lang="en-US" altLang="en-US" sz="1100">
              <a:ea typeface="ＭＳ Ｐゴシック" panose="020B0600070205080204" pitchFamily="34" charset="-128"/>
            </a:endParaRPr>
          </a:p>
          <a:p>
            <a:pPr defTabSz="463550" eaLnBrk="1" hangingPunct="1">
              <a:spcBef>
                <a:spcPct val="0"/>
              </a:spcBef>
            </a:pPr>
            <a:r>
              <a:rPr lang="en-US" altLang="en-US" sz="1100">
                <a:ea typeface="ＭＳ Ｐゴシック" panose="020B0600070205080204" pitchFamily="34" charset="-128"/>
              </a:rPr>
              <a:t>If you have strep throat, the goal or outcome you want is to be healthy, that is, to get rid of the strep throat. Taking antibiotics is a great way to do that.</a:t>
            </a:r>
          </a:p>
          <a:p>
            <a:pPr defTabSz="463550" eaLnBrk="1" hangingPunct="1">
              <a:spcBef>
                <a:spcPct val="0"/>
              </a:spcBef>
            </a:pPr>
            <a:endParaRPr lang="en-US" altLang="en-US" sz="1100">
              <a:ea typeface="ＭＳ Ｐゴシック" panose="020B0600070205080204" pitchFamily="34" charset="-128"/>
            </a:endParaRPr>
          </a:p>
          <a:p>
            <a:pPr defTabSz="463550" eaLnBrk="1" hangingPunct="1">
              <a:spcBef>
                <a:spcPct val="0"/>
              </a:spcBef>
            </a:pPr>
            <a:r>
              <a:rPr lang="en-US" altLang="en-US" sz="1100">
                <a:ea typeface="ＭＳ Ｐゴシック" panose="020B0600070205080204" pitchFamily="34" charset="-128"/>
              </a:rPr>
              <a:t>But every antibiotic is not equally effective with strep. Doctors know which antibiotics are most effective from past research and experience so they use that information to prescribe a course of action, in this case which antibiotic will be the best in fighting strep.</a:t>
            </a:r>
          </a:p>
          <a:p>
            <a:pPr defTabSz="463550" eaLnBrk="1" hangingPunct="1">
              <a:spcBef>
                <a:spcPct val="0"/>
              </a:spcBef>
            </a:pPr>
            <a:endParaRPr lang="en-US" altLang="en-US" sz="1100">
              <a:ea typeface="ＭＳ Ｐゴシック" panose="020B0600070205080204" pitchFamily="34" charset="-128"/>
            </a:endParaRPr>
          </a:p>
          <a:p>
            <a:pPr defTabSz="463550" eaLnBrk="1" hangingPunct="1">
              <a:spcBef>
                <a:spcPct val="0"/>
              </a:spcBef>
            </a:pPr>
            <a:r>
              <a:rPr lang="en-US" altLang="en-US" sz="1100">
                <a:ea typeface="ＭＳ Ｐゴシック" panose="020B0600070205080204" pitchFamily="34" charset="-128"/>
              </a:rPr>
              <a:t>Penicillin and amoxicillin both are evidence-based interventions that have been proven very effective in fighting strep when taken a certain number of times a day for a period of time – making either of these a good choice.</a:t>
            </a:r>
          </a:p>
          <a:p>
            <a:pPr defTabSz="463550" eaLnBrk="1" hangingPunct="1">
              <a:spcBef>
                <a:spcPct val="0"/>
              </a:spcBef>
            </a:pPr>
            <a:endParaRPr lang="en-US" altLang="en-US" sz="1100">
              <a:ea typeface="ＭＳ Ｐゴシック" panose="020B0600070205080204" pitchFamily="34" charset="-128"/>
            </a:endParaRPr>
          </a:p>
          <a:p>
            <a:pPr defTabSz="463550" eaLnBrk="1" hangingPunct="1">
              <a:spcBef>
                <a:spcPct val="0"/>
              </a:spcBef>
            </a:pPr>
            <a:r>
              <a:rPr lang="en-US" altLang="en-US" sz="1100">
                <a:ea typeface="ＭＳ Ｐゴシック" panose="020B0600070205080204" pitchFamily="34" charset="-128"/>
              </a:rPr>
              <a:t>Tetracycline is also an antibiotic, but it isn’t effective for strep throat, though it will help with acne. So it would NOT be a good choice of intervention. Looking at the evidence helps avoid trial and error using scarce resources.</a:t>
            </a:r>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98857C-761E-4CAF-B7DC-D4138B501427}" type="slidenum">
              <a:rPr lang="en-US" altLang="en-US" smtClean="0">
                <a:solidFill>
                  <a:srgbClr val="000000"/>
                </a:solidFill>
                <a:ea typeface="ＭＳ Ｐゴシック" panose="020B0600070205080204" pitchFamily="34" charset="-128"/>
              </a:rPr>
              <a:pPr>
                <a:spcBef>
                  <a:spcPct val="0"/>
                </a:spcBef>
              </a:pPr>
              <a:t>45</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300"/>
              </a:spcAft>
            </a:pPr>
            <a:r>
              <a:rPr lang="en-US" altLang="en-US" sz="1100">
                <a:ea typeface="ＭＳ Ｐゴシック" panose="020B0600070205080204" pitchFamily="34" charset="-128"/>
              </a:rPr>
              <a:t>In the context of our work, evidence refers to information or facts that are systematically obtained in a manner that is replicable, observable, credible and verifiable for use in making judgments or decisions.  In other words, evidence is the result of rigorous data collection and research.  If you are starting a new program, evidence provides a sound basis to choose an intervention to meet a specific community need.  Once you know what community problem you are addressing and what change you intend to make (your intended outcome), then evidence helps you determine the best intervention to use to make it happen.  If you are already operating a program, evidence helps you understand whether your intervention is producing the intended outcomes.</a:t>
            </a:r>
          </a:p>
          <a:p>
            <a:pPr eaLnBrk="1" hangingPunct="1">
              <a:spcBef>
                <a:spcPct val="0"/>
              </a:spcBef>
              <a:spcAft>
                <a:spcPts val="300"/>
              </a:spcAft>
            </a:pPr>
            <a:endParaRPr lang="en-US" altLang="en-US" sz="1100">
              <a:ea typeface="ＭＳ Ｐゴシック" panose="020B0600070205080204" pitchFamily="34" charset="-128"/>
            </a:endParaRPr>
          </a:p>
          <a:p>
            <a:pPr eaLnBrk="1" hangingPunct="1">
              <a:spcBef>
                <a:spcPct val="0"/>
              </a:spcBef>
              <a:spcAft>
                <a:spcPts val="300"/>
              </a:spcAft>
            </a:pPr>
            <a:endParaRPr lang="en-US" altLang="en-US" sz="1100">
              <a:ea typeface="ＭＳ Ｐゴシック" panose="020B0600070205080204" pitchFamily="34" charset="-128"/>
            </a:endParaRPr>
          </a:p>
          <a:p>
            <a:pPr eaLnBrk="1" hangingPunct="1">
              <a:spcBef>
                <a:spcPct val="0"/>
              </a:spcBef>
              <a:spcAft>
                <a:spcPts val="300"/>
              </a:spcAft>
            </a:pPr>
            <a:endParaRPr lang="en-US" altLang="en-US" sz="1100">
              <a:ea typeface="ＭＳ Ｐゴシック" panose="020B0600070205080204" pitchFamily="34" charset="-128"/>
            </a:endParaRP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E37F96-2B2D-40F3-9698-2B7618D63768}" type="slidenum">
              <a:rPr lang="en-US" altLang="en-US" smtClean="0">
                <a:solidFill>
                  <a:srgbClr val="000000"/>
                </a:solidFill>
                <a:ea typeface="ＭＳ Ｐゴシック" panose="020B0600070205080204" pitchFamily="34" charset="-128"/>
              </a:rPr>
              <a:pPr>
                <a:spcBef>
                  <a:spcPct val="0"/>
                </a:spcBef>
              </a:pPr>
              <a:t>46</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altLang="en-US" sz="1100" dirty="0">
                <a:ea typeface="ＭＳ Ｐゴシック" panose="020B0600070205080204" pitchFamily="34" charset="-128"/>
              </a:rPr>
              <a:t>Evidence shapes program design in different ways at different stages of a program’s development.</a:t>
            </a:r>
          </a:p>
          <a:p>
            <a:pPr defTabSz="930275" eaLnBrk="1" hangingPunct="1">
              <a:spcBef>
                <a:spcPct val="0"/>
              </a:spcBef>
            </a:pPr>
            <a:endParaRPr lang="en-US" altLang="en-US" sz="1100" dirty="0">
              <a:ea typeface="ＭＳ Ｐゴシック" panose="020B0600070205080204" pitchFamily="34" charset="-128"/>
            </a:endParaRPr>
          </a:p>
          <a:p>
            <a:pPr defTabSz="930275" eaLnBrk="1" hangingPunct="1">
              <a:spcBef>
                <a:spcPct val="0"/>
              </a:spcBef>
            </a:pPr>
            <a:r>
              <a:rPr lang="en-US" altLang="en-US" sz="1100" dirty="0">
                <a:ea typeface="ＭＳ Ｐゴシック" panose="020B0600070205080204" pitchFamily="34" charset="-128"/>
              </a:rPr>
              <a:t>When designing a new program, evidence helps you choose an appropriate intervention design (the specific program activities) and dosage (frequency, intensity, and duration) to achieve your intended outcome.  In looking at what interventions have been successful, you might choose to replicate an existing model or implement best practices from successful programs.  You might also look at how and why existing interventions have fallen short and design a program to overcome those pitfalls.</a:t>
            </a:r>
          </a:p>
          <a:p>
            <a:pPr defTabSz="930275" eaLnBrk="1" hangingPunct="1">
              <a:spcBef>
                <a:spcPct val="0"/>
              </a:spcBef>
            </a:pPr>
            <a:endParaRPr lang="en-US" altLang="en-US" sz="1100" dirty="0">
              <a:ea typeface="ＭＳ Ｐゴシック" panose="020B0600070205080204" pitchFamily="34" charset="-128"/>
            </a:endParaRPr>
          </a:p>
          <a:p>
            <a:pPr marL="0" marR="0" lvl="0" indent="0" algn="l" defTabSz="930275" rtl="0" eaLnBrk="1" fontAlgn="base" latinLnBrk="0" hangingPunct="1">
              <a:lnSpc>
                <a:spcPct val="100000"/>
              </a:lnSpc>
              <a:spcBef>
                <a:spcPct val="0"/>
              </a:spcBef>
              <a:spcAft>
                <a:spcPct val="0"/>
              </a:spcAft>
              <a:buClrTx/>
              <a:buSzTx/>
              <a:buFontTx/>
              <a:buNone/>
              <a:tabLst/>
              <a:defRPr/>
            </a:pPr>
            <a:r>
              <a:rPr lang="en-US" altLang="en-US" sz="1100" dirty="0">
                <a:ea typeface="ＭＳ Ｐゴシック" panose="020B0600070205080204" pitchFamily="34" charset="-128"/>
              </a:rPr>
              <a:t>It is important for existing programs to use evidence to continuously improve their program model.  As you measure performance and evaluate your program over time, you may find that some pieces of your intervention are more effective than others and will need to adjust the design of your intervention accordingly. If you find that your program is not achieving the outcomes you expected, you may also find that it makes sense to choose an entirely new intervention.  </a:t>
            </a:r>
          </a:p>
          <a:p>
            <a:pPr defTabSz="930275" eaLnBrk="1" hangingPunct="1">
              <a:spcBef>
                <a:spcPct val="0"/>
              </a:spcBef>
            </a:pPr>
            <a:endParaRPr lang="en-US" altLang="en-US" sz="1100" dirty="0">
              <a:ea typeface="ＭＳ Ｐゴシック" panose="020B0600070205080204" pitchFamily="34" charset="-128"/>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EF5789-1801-46D9-A6BD-986AA814D6F5}" type="slidenum">
              <a:rPr lang="en-US" altLang="en-US" smtClean="0">
                <a:solidFill>
                  <a:srgbClr val="000000"/>
                </a:solidFill>
                <a:ea typeface="ＭＳ Ｐゴシック" panose="020B0600070205080204" pitchFamily="34" charset="-128"/>
              </a:rPr>
              <a:pPr>
                <a:spcBef>
                  <a:spcPct val="0"/>
                </a:spcBef>
              </a:pPr>
              <a:t>47</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It is important for existing programs to use evidence to continuously improve their program model.  As you measure performance and evaluate your program over time, you may find that some pieces of your intervention are more effective than others and will need to adjust the design of your intervention accordingly. If you find that your program is not achieving the outcomes you expected, you may also find that it makes sense to choose an entirely new intervention.  </a:t>
            </a:r>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501BFC-A34A-4EE0-8BA6-0945020E3995}" type="slidenum">
              <a:rPr lang="en-US" altLang="en-US" smtClean="0">
                <a:solidFill>
                  <a:srgbClr val="000000"/>
                </a:solidFill>
                <a:ea typeface="ＭＳ Ｐゴシック" panose="020B0600070205080204" pitchFamily="34" charset="-128"/>
              </a:rPr>
              <a:pPr>
                <a:spcBef>
                  <a:spcPct val="0"/>
                </a:spcBef>
              </a:pPr>
              <a:t>48</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With many program designs, AmeriCorps considers the most rigorous type of evidence to come from evaluations with a comparison or control group.  These types of evaluation designs are known as quasi-experimental or experimental designs.  </a:t>
            </a:r>
          </a:p>
          <a:p>
            <a:pPr eaLnBrk="1" hangingPunct="1">
              <a:spcBef>
                <a:spcPct val="0"/>
              </a:spcBef>
            </a:pPr>
            <a:endParaRPr lang="en-US" altLang="en-US" dirty="0"/>
          </a:p>
          <a:p>
            <a:pPr eaLnBrk="1" hangingPunct="1">
              <a:spcBef>
                <a:spcPct val="0"/>
              </a:spcBef>
            </a:pPr>
            <a:r>
              <a:rPr lang="en-US" altLang="en-US" dirty="0"/>
              <a:t>Just like in medicine, comparing outcomes for both individuals that do not receive the intervention with program beneficiaries enables researchers to establish whether there is a cause and effect relationship between the intervention and outcome.  As we have already learned, a theory of change is a theory about the cause and effect relationship between intervention and outcome.  Rigorous evaluation designs test the theory.  When experimental or quasi-experimental evaluations have established that there is a cause and effect relationship between a program’s intervention and outcomes, the program is said to be evidence-based. Note: this evaluation design is</a:t>
            </a:r>
            <a:r>
              <a:rPr lang="en-US" altLang="en-US" baseline="0" dirty="0"/>
              <a:t> only appropriate for programs of a certain size and high degree of standardization. This type of evaluation is also typically very costly and is not required of programs under $500,000 AmeriCorps share.</a:t>
            </a:r>
            <a:endParaRPr lang="en-US" altLang="en-US" dirty="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75CC71-AF8E-4F08-9553-69AF174CEECE}" type="slidenum">
              <a:rPr lang="en-US" altLang="en-US" smtClean="0">
                <a:solidFill>
                  <a:srgbClr val="000000"/>
                </a:solidFill>
              </a:rPr>
              <a:pPr>
                <a:spcBef>
                  <a:spcPct val="0"/>
                </a:spcBef>
              </a:pPr>
              <a:t>49</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t>https://americorps.gov/sites/default/files/modules/module-2-designing-effective-action-for-change/story.html </a:t>
            </a:r>
          </a:p>
          <a:p>
            <a:pPr eaLnBrk="1" hangingPunct="1">
              <a:spcBef>
                <a:spcPct val="0"/>
              </a:spcBef>
            </a:pPr>
            <a:endParaRPr lang="en-US" altLang="en-US" sz="1100" dirty="0"/>
          </a:p>
          <a:p>
            <a:pPr eaLnBrk="1" hangingPunct="1">
              <a:spcBef>
                <a:spcPct val="0"/>
              </a:spcBef>
            </a:pPr>
            <a:r>
              <a:rPr lang="en-US" altLang="en-US" sz="1100" dirty="0"/>
              <a:t>begin with the Theory of Change Module: “</a:t>
            </a:r>
            <a:r>
              <a:rPr lang="en-US" altLang="en-US" sz="1100" dirty="0">
                <a:ea typeface="ＭＳ Ｐゴシック" panose="020B0600070205080204" pitchFamily="34" charset="-128"/>
              </a:rPr>
              <a:t>Designing Effective Action for Change</a:t>
            </a:r>
            <a:r>
              <a:rPr lang="en-US" altLang="en-US" sz="1100" dirty="0"/>
              <a:t>.”  This first module will describe how </a:t>
            </a:r>
            <a:r>
              <a:rPr lang="en-US" altLang="en-US" sz="1100" dirty="0">
                <a:solidFill>
                  <a:srgbClr val="000000"/>
                </a:solidFill>
              </a:rPr>
              <a:t>a Theory of Change helps you clarify the cause-and-effect relationship at the heart of your program</a:t>
            </a:r>
            <a:r>
              <a:rPr lang="en-US" altLang="en-US" sz="1100" dirty="0"/>
              <a:t>.</a:t>
            </a:r>
          </a:p>
          <a:p>
            <a:pPr eaLnBrk="1" hangingPunct="1">
              <a:spcBef>
                <a:spcPct val="0"/>
              </a:spcBef>
            </a:pPr>
            <a:endParaRPr lang="en-US" altLang="en-US" sz="1100" dirty="0"/>
          </a:p>
          <a:p>
            <a:pPr eaLnBrk="1" hangingPunct="1">
              <a:spcBef>
                <a:spcPct val="0"/>
              </a:spcBef>
            </a:pPr>
            <a:r>
              <a:rPr lang="en-US" altLang="en-US" sz="1100" dirty="0"/>
              <a:t>POLL: On a scale of 1-10, with 1 being not at all familiar and 10 being completely familiar – where do you fall?</a:t>
            </a:r>
          </a:p>
          <a:p>
            <a:pPr eaLnBrk="1" hangingPunct="1">
              <a:spcBef>
                <a:spcPct val="0"/>
              </a:spcBef>
            </a:pPr>
            <a:endParaRPr lang="en-US" altLang="en-US" sz="1100" dirty="0"/>
          </a:p>
          <a:p>
            <a:pPr eaLnBrk="1" hangingPunct="1">
              <a:spcBef>
                <a:spcPct val="0"/>
              </a:spcBef>
            </a:pPr>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r" defTabSz="1069975" rtl="0" eaLnBrk="1" fontAlgn="base" latinLnBrk="0" hangingPunct="1">
              <a:lnSpc>
                <a:spcPct val="100000"/>
              </a:lnSpc>
              <a:spcBef>
                <a:spcPct val="0"/>
              </a:spcBef>
              <a:spcAft>
                <a:spcPct val="0"/>
              </a:spcAft>
              <a:buClrTx/>
              <a:buSzTx/>
              <a:buFontTx/>
              <a:buNone/>
              <a:tabLst/>
              <a:defRPr/>
            </a:pPr>
            <a:fld id="{5408AA18-569C-4CA5-A79E-1E7BC3E1401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69975"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2083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 is a continuum from evidence-informed to evidence-based practice.  As we have already noted, new programs should begin by developing a theory of change that is grounded in evidence about what has and hasn’t worked for other programs.  Over time, a program builds an evidence base first through performance measurement, then through outcome evaluation and ultimately through more rigorous evaluation designs that can demonstrate whether or not there is a cause and effect relationship between the intervention and the outcome.</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75CC71-AF8E-4F08-9553-69AF174CEECE}" type="slidenum">
              <a:rPr lang="en-US" altLang="en-US" smtClean="0">
                <a:solidFill>
                  <a:srgbClr val="000000"/>
                </a:solidFill>
              </a:rPr>
              <a:pPr>
                <a:spcBef>
                  <a:spcPct val="0"/>
                </a:spcBef>
              </a:pPr>
              <a:t>50</a:t>
            </a:fld>
            <a:endParaRPr lang="en-US" altLang="en-US">
              <a:solidFill>
                <a:srgbClr val="000000"/>
              </a:solidFill>
            </a:endParaRPr>
          </a:p>
        </p:txBody>
      </p:sp>
    </p:spTree>
    <p:extLst>
      <p:ext uri="{BB962C8B-B14F-4D97-AF65-F5344CB8AC3E}">
        <p14:creationId xmlns:p14="http://schemas.microsoft.com/office/powerpoint/2010/main" val="2124786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AC has created a visual of the continuum from evidence-informed to evidence-based practice. New program models should begin by developing a Theory of Change and over time build their evidence based first through performance measurement, then through evaluation.</a:t>
            </a:r>
          </a:p>
          <a:p>
            <a:pPr eaLnBrk="1" hangingPunct="1">
              <a:spcBef>
                <a:spcPct val="0"/>
              </a:spcBef>
            </a:pPr>
            <a:r>
              <a:rPr lang="en-US" altLang="en-US" dirty="0"/>
              <a:t>The process of building evidence is not always linear.  Findings at any stage of the process may result in program design changes that may cause a program to return to earlier steps.  For example, a program that is not meeting its performance measure outcomes (step 3) may decide to go back to the drawing board and look at evidence for other interventions (step 1).  They may also go back to step two to determine if some aspect of the program is not being implemented correctly.</a:t>
            </a:r>
          </a:p>
          <a:p>
            <a:pPr eaLnBrk="1" hangingPunct="1">
              <a:spcBef>
                <a:spcPct val="0"/>
              </a:spcBef>
            </a:pPr>
            <a:endParaRPr lang="en-US" altLang="en-US" dirty="0"/>
          </a:p>
          <a:p>
            <a:pPr eaLnBrk="1" hangingPunct="1">
              <a:spcBef>
                <a:spcPct val="0"/>
              </a:spcBef>
            </a:pPr>
            <a:r>
              <a:rPr lang="en-US" altLang="en-US" dirty="0"/>
              <a:t>Evidence at all stages of the continuum is valuable.  Positive findings at any stage help to build the program’s evidence base.  Negative findings or findings that show no effect can be used to change and improve the program.  AC funds programs at all stages of the continuum, but all programs should seek to strengthen their evidence and improve their program model over time.</a:t>
            </a:r>
          </a:p>
          <a:p>
            <a:pPr eaLnBrk="1" hangingPunct="1">
              <a:spcBef>
                <a:spcPct val="0"/>
              </a:spcBef>
            </a:pPr>
            <a:endParaRPr lang="en-US" altLang="en-US" dirty="0"/>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14873D-85EA-4D7E-8162-31EC71183932}" type="slidenum">
              <a:rPr lang="en-US" altLang="en-US" smtClean="0">
                <a:solidFill>
                  <a:srgbClr val="000000"/>
                </a:solidFill>
              </a:rPr>
              <a:pPr>
                <a:spcBef>
                  <a:spcPct val="0"/>
                </a:spcBef>
              </a:pPr>
              <a:t>51</a:t>
            </a:fld>
            <a:endParaRPr lang="en-US" altLang="en-US">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Now that we have discussed how programs build evidence over time, we will discuss how to find and evaluate evidence to support your theory of change.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Common sources of evidence include:</a:t>
            </a:r>
          </a:p>
          <a:p>
            <a:pPr eaLnBrk="1" hangingPunct="1">
              <a:spcBef>
                <a:spcPct val="0"/>
              </a:spcBef>
            </a:pPr>
            <a:r>
              <a:rPr lang="en-US" altLang="en-US" sz="1100" dirty="0">
                <a:ea typeface="ＭＳ Ｐゴシック" panose="020B0600070205080204" pitchFamily="34" charset="-128"/>
              </a:rPr>
              <a:t>Evaluations that document the outcomes of similar programs – As noted earlier, programs that rely on evidence from similar programs fall toward the beginning of the continuum we looked at on the previous slide.</a:t>
            </a:r>
          </a:p>
          <a:p>
            <a:pPr eaLnBrk="1" hangingPunct="1">
              <a:spcBef>
                <a:spcPct val="0"/>
              </a:spcBef>
            </a:pPr>
            <a:r>
              <a:rPr lang="en-US" altLang="en-US" sz="1100" dirty="0">
                <a:ea typeface="ＭＳ Ｐゴシック" panose="020B0600070205080204" pitchFamily="34" charset="-128"/>
              </a:rPr>
              <a:t>Performance measurement outcome data from your program – Using evidence from performance measurement data puts programs on the second or third step of the evidence continuum.</a:t>
            </a:r>
          </a:p>
          <a:p>
            <a:pPr eaLnBrk="1" hangingPunct="1">
              <a:spcBef>
                <a:spcPct val="0"/>
              </a:spcBef>
            </a:pPr>
            <a:r>
              <a:rPr lang="en-US" altLang="en-US" sz="1100" dirty="0">
                <a:ea typeface="ＭＳ Ｐゴシック" panose="020B0600070205080204" pitchFamily="34" charset="-128"/>
              </a:rPr>
              <a:t>Results from an evaluation of your program outcomes. – Depending on the type of evaluation conducted, programs using this type of evidence may be on the third, fourth or fifth step of the continuum.</a:t>
            </a:r>
          </a:p>
          <a:p>
            <a:pPr eaLnBrk="1" hangingPunct="1">
              <a:spcBef>
                <a:spcPct val="0"/>
              </a:spcBef>
            </a:pPr>
            <a:r>
              <a:rPr lang="en-US" altLang="en-US" sz="1100" dirty="0">
                <a:ea typeface="ＭＳ Ｐゴシック" panose="020B0600070205080204" pitchFamily="34" charset="-128"/>
              </a:rPr>
              <a:t>Different size programs have different requirements, so be sure you are aware of where your program falls. </a:t>
            </a:r>
          </a:p>
          <a:p>
            <a:pPr marL="0" lvl="1"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Now let’s look at each of these sources in more detail. </a:t>
            </a: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C2BCD3-4248-42E7-8EF6-DC0792AA188A}" type="slidenum">
              <a:rPr lang="en-US" altLang="en-US" smtClean="0">
                <a:solidFill>
                  <a:srgbClr val="000000"/>
                </a:solidFill>
                <a:ea typeface="ＭＳ Ｐゴシック" panose="020B0600070205080204" pitchFamily="34" charset="-128"/>
              </a:rPr>
              <a:pPr>
                <a:spcBef>
                  <a:spcPct val="0"/>
                </a:spcBef>
              </a:pPr>
              <a:t>52</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The first source of evidence includes evaluation results from other programs.  When considering this evidence, you need  to assess how applicable the evidence is to the design of your program.  If other programs have successfully done what you want to do, you may consider replicating all or part of these models into your own model.</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We are going</a:t>
            </a:r>
            <a:r>
              <a:rPr lang="en-US" altLang="en-US" sz="1100" baseline="0" dirty="0">
                <a:ea typeface="ＭＳ Ｐゴシック" panose="020B0600070205080204" pitchFamily="34" charset="-128"/>
              </a:rPr>
              <a:t> to cover how to search for this in a few slides.</a:t>
            </a:r>
            <a:endParaRPr lang="en-US" altLang="en-US" sz="1100" dirty="0">
              <a:ea typeface="ＭＳ Ｐゴシック" panose="020B0600070205080204" pitchFamily="34" charset="-128"/>
            </a:endParaRPr>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B29630-4C7C-4B1E-AA8F-830EE6703ED1}" type="slidenum">
              <a:rPr lang="en-US" altLang="en-US" smtClean="0">
                <a:solidFill>
                  <a:srgbClr val="000000"/>
                </a:solidFill>
                <a:ea typeface="ＭＳ Ｐゴシック" panose="020B0600070205080204" pitchFamily="34" charset="-128"/>
              </a:rPr>
              <a:pPr>
                <a:spcBef>
                  <a:spcPct val="0"/>
                </a:spcBef>
              </a:pPr>
              <a:t>53</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Another source of evidence is your own past performance measurement data on outcomes. Past outcome findings from performance measurement do not demonstrate causation but they do provide data about whether or not a change occurred.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Therefore, while outcome data from performance measurement can't show that the change occurred because of your specific intervention, it is useful because it shows the intended result was achieved. If you are looking at your past performance data as evidence for an intervention, consider:</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buClr>
                <a:srgbClr val="558ED5"/>
              </a:buClr>
            </a:pPr>
            <a:r>
              <a:rPr lang="en-US" altLang="en-US" sz="1100" dirty="0">
                <a:ea typeface="ＭＳ Ｐゴシック" panose="020B0600070205080204" pitchFamily="34" charset="-128"/>
              </a:rPr>
              <a:t>What do your data tell you? For example, did you achieve your intended outcome?</a:t>
            </a:r>
          </a:p>
          <a:p>
            <a:pPr eaLnBrk="1" hangingPunct="1">
              <a:spcBef>
                <a:spcPct val="0"/>
              </a:spcBef>
              <a:buClr>
                <a:srgbClr val="558ED5"/>
              </a:buClr>
            </a:pPr>
            <a:endParaRPr lang="en-US" altLang="en-US" sz="1100" dirty="0">
              <a:ea typeface="ＭＳ Ｐゴシック" panose="020B0600070205080204" pitchFamily="34" charset="-128"/>
            </a:endParaRPr>
          </a:p>
          <a:p>
            <a:pPr eaLnBrk="1" hangingPunct="1">
              <a:spcBef>
                <a:spcPct val="0"/>
              </a:spcBef>
              <a:buClr>
                <a:srgbClr val="558ED5"/>
              </a:buClr>
            </a:pPr>
            <a:r>
              <a:rPr lang="en-US" altLang="en-US" sz="1100" dirty="0">
                <a:ea typeface="ＭＳ Ｐゴシック" panose="020B0600070205080204" pitchFamily="34" charset="-128"/>
              </a:rPr>
              <a:t>Do you have multiple years of outcome data you can aggregate? Using data from multiple years makes a stronger case for the effectiveness of your intervention.  If you have it, use it!</a:t>
            </a:r>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0944B3-00A8-4CF9-8863-A5F40A6EA5C3}" type="slidenum">
              <a:rPr lang="en-US" altLang="en-US" smtClean="0">
                <a:solidFill>
                  <a:srgbClr val="000000"/>
                </a:solidFill>
                <a:ea typeface="ＭＳ Ｐゴシック" panose="020B0600070205080204" pitchFamily="34" charset="-128"/>
              </a:rPr>
              <a:pPr>
                <a:spcBef>
                  <a:spcPct val="0"/>
                </a:spcBef>
              </a:pPr>
              <a:t>54</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Another source of evidence can be the results of an evaluation of your program outcomes.  This could range from an evaluation that looks at a change in beneficiaries over time to an evaluation with a comparison group that looks at whether there is a causal link between the program activities and outcomes.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Key questions to ask are:</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What type of evaluation is it?  Did your evaluation look at program outcomes?  A process evaluation that looks at how your program was implemented but does not assess outcomes or causation does not provide evidence to support the effectiveness of your intervention.  </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Does the evaluation document changes in beneficiaries’ knowledge, attitude, behavior or condition?  If your program did not meet the outcomes as expected, what have you learned and what changes are you making to improve?</a:t>
            </a:r>
          </a:p>
          <a:p>
            <a:pPr eaLnBrk="1" hangingPunct="1">
              <a:spcBef>
                <a:spcPct val="0"/>
              </a:spcBef>
            </a:pPr>
            <a:endParaRPr lang="en-US" altLang="en-US" sz="1100" dirty="0">
              <a:ea typeface="ＭＳ Ｐゴシック" panose="020B0600070205080204" pitchFamily="34" charset="-128"/>
            </a:endParaRPr>
          </a:p>
          <a:p>
            <a:pPr eaLnBrk="1" hangingPunct="1">
              <a:spcBef>
                <a:spcPct val="0"/>
              </a:spcBef>
            </a:pPr>
            <a:r>
              <a:rPr lang="en-US" altLang="en-US" sz="1100" dirty="0">
                <a:ea typeface="ＭＳ Ｐゴシック" panose="020B0600070205080204" pitchFamily="34" charset="-128"/>
              </a:rPr>
              <a:t>Does the evaluation show that your intervention is what caused the change?  Not all outcome evaluations demonstrate causation.  </a:t>
            </a:r>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8029F2-DE8F-44B2-8FBD-E516B4C2549A}" type="slidenum">
              <a:rPr lang="en-US" altLang="en-US" smtClean="0">
                <a:solidFill>
                  <a:srgbClr val="000000"/>
                </a:solidFill>
                <a:ea typeface="ＭＳ Ｐゴシック" panose="020B0600070205080204" pitchFamily="34" charset="-128"/>
              </a:rPr>
              <a:pPr>
                <a:spcBef>
                  <a:spcPct val="0"/>
                </a:spcBef>
              </a:pPr>
              <a:t>55</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100" dirty="0">
                <a:ea typeface="ＭＳ Ｐゴシック" panose="020B0600070205080204" pitchFamily="34" charset="-128"/>
              </a:rPr>
              <a:t>There are several factors to consider when assessing evidence from your own or from other programs. If looking at evidence from other programs, you need to be sure that the intervention that was studied is similar to your program intervention. Was the intervention similar in design, dosage, the type of beneficiaries served, and outcome achieved? If not, it may not be similar enough to use as evidence for your theory of change. Evidence that is not similar would not refer to the same population or may not be a comparable intervention (for example, participants receive intensive ongoing case management services as opposed to a one-time assessment and referral session).</a:t>
            </a:r>
          </a:p>
          <a:p>
            <a:pPr eaLnBrk="1" hangingPunct="1">
              <a:lnSpc>
                <a:spcPct val="90000"/>
              </a:lnSpc>
              <a:spcBef>
                <a:spcPct val="0"/>
              </a:spcBef>
            </a:pPr>
            <a:r>
              <a:rPr lang="en-US" altLang="en-US" sz="1100" dirty="0">
                <a:ea typeface="ＭＳ Ｐゴシック" panose="020B0600070205080204" pitchFamily="34" charset="-128"/>
              </a:rPr>
              <a:t>Other considerations for evidence from your own or a similar program include: Is the evidence significant?   Do the findings from the study or studies indicate with confidence that the program model under study had at least one positive and significant effect on target beneficiaries or entities?  “Significant” means the results were statistically significant, often statistical significance is set at the 95% confidence level (or p&lt;0.05). Is the evidence up-to-date? Was it published recently and has it utilized current thinking around the issues?  Studies conducted within the past six years are considered recent.  Studies older than six years may also be satisfactory provided that there is reasonable confidence that the relevant conditions in which the program operated when studied are the same or similar as the conditions that exist now. Does the evidence have high methodological quality?  Do the study or studies use well-implemented and appropriate research methods given the research question of interest, using high quality data, sufficient sample size/statistical power, and a representative sample?  If you do not have a background in research or statistics, it may be difficult to determine the quality of a study.  The final consideration, whether the study comes from a reputable source, can help you feel more confident in its quality.  Is the evidence from a source that had no stake in insuring a positive outcome, such as a university or a government agency?  Was it published in a peer reviewed journal or as a research study from a credible organization? Peer reviewed journal articles are great sources of information because they have been screened and selected based on their merit by other professionals in that field.  </a:t>
            </a: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8328AD-64BC-4964-9176-4BA8B6BDE3A3}" type="slidenum">
              <a:rPr lang="en-US" altLang="en-US" smtClean="0">
                <a:solidFill>
                  <a:srgbClr val="000000"/>
                </a:solidFill>
                <a:ea typeface="ＭＳ Ｐゴシック" panose="020B0600070205080204" pitchFamily="34" charset="-128"/>
              </a:rPr>
              <a:pPr>
                <a:spcBef>
                  <a:spcPct val="0"/>
                </a:spcBef>
              </a:pPr>
              <a:t>56</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100" dirty="0">
                <a:ea typeface="ＭＳ Ｐゴシック" panose="020B0600070205080204" pitchFamily="34" charset="-128"/>
              </a:rPr>
              <a:t>Earlier, we looked at the evidence continuum as a series of steps.  This slide shows another way of classifying the various stages along the continuum.  As we saw earlier, programs at the moderate and high ends of the continuum have conducted more rigorous research designs designed to determine whether a cause and effect relationship exists between the intervention and outcome. </a:t>
            </a:r>
          </a:p>
          <a:p>
            <a:pPr eaLnBrk="1" hangingPunct="1">
              <a:lnSpc>
                <a:spcPct val="90000"/>
              </a:lnSpc>
              <a:spcBef>
                <a:spcPct val="0"/>
              </a:spcBef>
            </a:pPr>
            <a:r>
              <a:rPr lang="en-US" altLang="en-US" sz="1100" dirty="0">
                <a:ea typeface="ＭＳ Ｐゴシック" panose="020B0600070205080204" pitchFamily="34" charset="-128"/>
              </a:rPr>
              <a:t>Performance measurement and outcome evaluation look at whether a program achieved its intended outcomes over time, often with a pre/post test.  Performance measurement and outcome evaluation results can only show that a change occurred and that the intended outcome was achieved. They are not able to prove that the intervention caused the change. Therefore, outcome results are considered by  AC to provide pre-preliminary or preliminary evidence. Robyn will be sharing additional detail on the evidence tiers, which evolve with each NOFO (and should not be confused with the evidence continuum). </a:t>
            </a:r>
          </a:p>
          <a:p>
            <a:pPr eaLnBrk="1" hangingPunct="1">
              <a:lnSpc>
                <a:spcPct val="90000"/>
              </a:lnSpc>
              <a:spcBef>
                <a:spcPct val="0"/>
              </a:spcBef>
            </a:pPr>
            <a:r>
              <a:rPr lang="en-US" altLang="en-US" sz="1100" dirty="0">
                <a:ea typeface="ＭＳ Ｐゴシック" panose="020B0600070205080204" pitchFamily="34" charset="-128"/>
              </a:rPr>
              <a:t>Impact evaluations use rigorous data collection methodologies that go beyond just documenting that a change occurred to determine whether the intervention caused the change. They are designed to collect data from people that received the intervention, as well as from similar people that did not. This allows a comparison between the two groups and sheds light on causality. </a:t>
            </a:r>
          </a:p>
          <a:p>
            <a:pPr eaLnBrk="1" hangingPunct="1">
              <a:lnSpc>
                <a:spcPct val="90000"/>
              </a:lnSpc>
              <a:spcBef>
                <a:spcPct val="0"/>
              </a:spcBef>
            </a:pPr>
            <a:r>
              <a:rPr lang="en-US" altLang="en-US" sz="1100" dirty="0">
                <a:ea typeface="ＭＳ Ｐゴシック" panose="020B0600070205080204" pitchFamily="34" charset="-128"/>
              </a:rPr>
              <a:t>In some cases, researchers and evaluators are able to randomly assign people to one of the two groups – those that receive the series and those that don’t. This is called an experimental design and is generally the most complex and expensive of the data collection methodologies. It is highly rigorous and can produce very high quality data documenting that the intervention caused the outcome. Studies using random assignment are considered strong evidence.</a:t>
            </a:r>
          </a:p>
          <a:p>
            <a:pPr eaLnBrk="1" hangingPunct="1">
              <a:lnSpc>
                <a:spcPct val="90000"/>
              </a:lnSpc>
              <a:spcBef>
                <a:spcPct val="0"/>
              </a:spcBef>
            </a:pPr>
            <a:endParaRPr lang="en-US" altLang="en-US" sz="1100" dirty="0">
              <a:solidFill>
                <a:srgbClr val="000000"/>
              </a:solidFill>
              <a:ea typeface="ＭＳ Ｐゴシック" panose="020B0600070205080204" pitchFamily="34" charset="-128"/>
            </a:endParaRPr>
          </a:p>
          <a:p>
            <a:pPr eaLnBrk="1" hangingPunct="1">
              <a:lnSpc>
                <a:spcPct val="90000"/>
              </a:lnSpc>
              <a:spcBef>
                <a:spcPct val="0"/>
              </a:spcBef>
            </a:pPr>
            <a:r>
              <a:rPr lang="en-US" altLang="en-US" sz="1100" dirty="0">
                <a:solidFill>
                  <a:srgbClr val="000000"/>
                </a:solidFill>
                <a:ea typeface="ＭＳ Ｐゴシック" panose="020B0600070205080204" pitchFamily="34" charset="-128"/>
              </a:rPr>
              <a:t>However, when unable to assign people randomly to groups, researchers often use comparison groups – groups of people similar to those receiving the service – as a way to get at causality. This is called a “quasi-experimental design.” </a:t>
            </a: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35803B-0B06-474E-877E-6932680A7FF2}" type="slidenum">
              <a:rPr lang="en-US" altLang="en-US" smtClean="0">
                <a:solidFill>
                  <a:srgbClr val="000000"/>
                </a:solidFill>
                <a:ea typeface="ＭＳ Ｐゴシック" panose="020B0600070205080204" pitchFamily="34" charset="-128"/>
              </a:rPr>
              <a:pPr>
                <a:spcBef>
                  <a:spcPct val="0"/>
                </a:spcBef>
              </a:pPr>
              <a:t>57</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100" dirty="0">
                <a:ea typeface="ＭＳ Ｐゴシック" panose="020B0600070205080204" pitchFamily="34" charset="-128"/>
              </a:rPr>
              <a:t>Here’s an example of what evidence might look like along the continuum for an afterschool obesity prevention program called Shape Up.</a:t>
            </a:r>
          </a:p>
          <a:p>
            <a:pPr eaLnBrk="1" hangingPunct="1">
              <a:lnSpc>
                <a:spcPct val="90000"/>
              </a:lnSpc>
              <a:spcBef>
                <a:spcPct val="0"/>
              </a:spcBef>
            </a:pPr>
            <a:endParaRPr lang="en-US" altLang="en-US" sz="1100" dirty="0">
              <a:ea typeface="ＭＳ Ｐゴシック" panose="020B0600070205080204" pitchFamily="34" charset="-128"/>
            </a:endParaRPr>
          </a:p>
          <a:p>
            <a:pPr eaLnBrk="1" hangingPunct="1">
              <a:lnSpc>
                <a:spcPct val="90000"/>
              </a:lnSpc>
              <a:spcBef>
                <a:spcPct val="0"/>
              </a:spcBef>
            </a:pPr>
            <a:r>
              <a:rPr lang="en-US" altLang="en-US" sz="1100" dirty="0">
                <a:ea typeface="ＭＳ Ｐゴシック" panose="020B0600070205080204" pitchFamily="34" charset="-128"/>
              </a:rPr>
              <a:t>Preliminary evidence is from the program’s own past performance measurement findings: </a:t>
            </a:r>
            <a:r>
              <a:rPr lang="en-US" altLang="en-US" sz="1100" dirty="0">
                <a:solidFill>
                  <a:srgbClr val="000000"/>
                </a:solidFill>
                <a:ea typeface="ＭＳ Ｐゴシック" panose="020B0600070205080204" pitchFamily="34" charset="-128"/>
              </a:rPr>
              <a:t>the program found that… This evidence is considered preliminary because there was no comparison group, so while it shows a change occurred we can’t be sure that change happened because of the intervention.</a:t>
            </a:r>
          </a:p>
          <a:p>
            <a:pPr eaLnBrk="1" hangingPunct="1">
              <a:lnSpc>
                <a:spcPct val="90000"/>
              </a:lnSpc>
              <a:spcBef>
                <a:spcPct val="0"/>
              </a:spcBef>
            </a:pPr>
            <a:endParaRPr lang="en-US" altLang="en-US" sz="1100" dirty="0">
              <a:solidFill>
                <a:srgbClr val="000000"/>
              </a:solidFill>
              <a:ea typeface="ＭＳ Ｐゴシック" panose="020B0600070205080204" pitchFamily="34" charset="-128"/>
            </a:endParaRPr>
          </a:p>
          <a:p>
            <a:pPr eaLnBrk="1" hangingPunct="1">
              <a:lnSpc>
                <a:spcPct val="90000"/>
              </a:lnSpc>
              <a:spcBef>
                <a:spcPct val="0"/>
              </a:spcBef>
            </a:pPr>
            <a:r>
              <a:rPr lang="en-US" altLang="en-US" sz="1100" dirty="0">
                <a:solidFill>
                  <a:srgbClr val="000000"/>
                </a:solidFill>
                <a:ea typeface="ＭＳ Ｐゴシック" panose="020B0600070205080204" pitchFamily="34" charset="-128"/>
              </a:rPr>
              <a:t>At a moderate level along the evidence continuum, you might use something like this. This is considered moderate because it used a quasi-experimental design, which means girls were not put into groups randomly. And it only used data from a small sample so results can’t be generalized to other sites,.  So the data are considered less rigorous.</a:t>
            </a:r>
          </a:p>
          <a:p>
            <a:pPr eaLnBrk="1" hangingPunct="1">
              <a:lnSpc>
                <a:spcPct val="90000"/>
              </a:lnSpc>
              <a:spcBef>
                <a:spcPct val="0"/>
              </a:spcBef>
            </a:pPr>
            <a:endParaRPr lang="en-US" altLang="en-US" sz="1100" dirty="0">
              <a:solidFill>
                <a:srgbClr val="000000"/>
              </a:solidFill>
              <a:ea typeface="ＭＳ Ｐゴシック" panose="020B0600070205080204" pitchFamily="34" charset="-128"/>
            </a:endParaRPr>
          </a:p>
          <a:p>
            <a:pPr eaLnBrk="1" hangingPunct="1">
              <a:lnSpc>
                <a:spcPct val="90000"/>
              </a:lnSpc>
              <a:spcBef>
                <a:spcPct val="0"/>
              </a:spcBef>
            </a:pPr>
            <a:r>
              <a:rPr lang="en-US" altLang="en-US" sz="1100" dirty="0">
                <a:solidFill>
                  <a:srgbClr val="000000"/>
                </a:solidFill>
                <a:ea typeface="ＭＳ Ｐゴシック" panose="020B0600070205080204" pitchFamily="34" charset="-128"/>
              </a:rPr>
              <a:t>Strong evidence might look like this. This evidence is considered to be on the strong end of the continuum because it is used random assignment or an experimental design, the sample was large and representative of the population served.</a:t>
            </a:r>
          </a:p>
          <a:p>
            <a:pPr eaLnBrk="1" hangingPunct="1">
              <a:lnSpc>
                <a:spcPct val="90000"/>
              </a:lnSpc>
              <a:spcBef>
                <a:spcPct val="0"/>
              </a:spcBef>
            </a:pPr>
            <a:endParaRPr lang="en-US" altLang="en-US" sz="1100" dirty="0">
              <a:solidFill>
                <a:srgbClr val="000000"/>
              </a:solidFill>
              <a:ea typeface="ＭＳ Ｐゴシック" panose="020B0600070205080204" pitchFamily="34" charset="-128"/>
            </a:endParaRPr>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025">
              <a:spcBef>
                <a:spcPct val="30000"/>
              </a:spcBef>
              <a:defRPr sz="1200">
                <a:solidFill>
                  <a:schemeClr val="tx1"/>
                </a:solidFill>
                <a:latin typeface="Calibri" panose="020F0502020204030204" pitchFamily="34" charset="0"/>
              </a:defRPr>
            </a:lvl1pPr>
            <a:lvl2pPr marL="755650" indent="-290513" defTabSz="1089025">
              <a:spcBef>
                <a:spcPct val="30000"/>
              </a:spcBef>
              <a:defRPr sz="1200">
                <a:solidFill>
                  <a:schemeClr val="tx1"/>
                </a:solidFill>
                <a:latin typeface="Calibri" panose="020F0502020204030204" pitchFamily="34" charset="0"/>
              </a:defRPr>
            </a:lvl2pPr>
            <a:lvl3pPr marL="1163638" indent="-231775" defTabSz="1089025">
              <a:spcBef>
                <a:spcPct val="30000"/>
              </a:spcBef>
              <a:defRPr sz="1200">
                <a:solidFill>
                  <a:schemeClr val="tx1"/>
                </a:solidFill>
                <a:latin typeface="Calibri" panose="020F0502020204030204" pitchFamily="34" charset="0"/>
              </a:defRPr>
            </a:lvl3pPr>
            <a:lvl4pPr marL="1630363" indent="-231775" defTabSz="1089025">
              <a:spcBef>
                <a:spcPct val="30000"/>
              </a:spcBef>
              <a:defRPr sz="1200">
                <a:solidFill>
                  <a:schemeClr val="tx1"/>
                </a:solidFill>
                <a:latin typeface="Calibri" panose="020F0502020204030204" pitchFamily="34" charset="0"/>
              </a:defRPr>
            </a:lvl4pPr>
            <a:lvl5pPr marL="2095500" indent="-231775" defTabSz="1089025">
              <a:spcBef>
                <a:spcPct val="30000"/>
              </a:spcBef>
              <a:defRPr sz="1200">
                <a:solidFill>
                  <a:schemeClr val="tx1"/>
                </a:solidFill>
                <a:latin typeface="Calibri" panose="020F0502020204030204" pitchFamily="34" charset="0"/>
              </a:defRPr>
            </a:lvl5pPr>
            <a:lvl6pPr marL="2552700" indent="-231775" defTabSz="1089025"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1089025"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1089025"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10890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C350C4-C401-47DE-B33A-88A1E84F3A3E}" type="slidenum">
              <a:rPr lang="en-US" altLang="en-US" smtClean="0">
                <a:solidFill>
                  <a:srgbClr val="000000"/>
                </a:solidFill>
                <a:ea typeface="ＭＳ Ｐゴシック" panose="020B0600070205080204" pitchFamily="34" charset="-128"/>
              </a:rPr>
              <a:pPr>
                <a:spcBef>
                  <a:spcPct val="0"/>
                </a:spcBef>
              </a:pPr>
              <a:t>58</a:t>
            </a:fld>
            <a:endParaRPr lang="en-US" altLang="en-US">
              <a:solidFill>
                <a:srgbClr val="000000"/>
              </a:solidFill>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ample time, could demo one of these)</a:t>
            </a: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E525F9-E28A-4C77-856B-529FDBB7431A}" type="slidenum">
              <a:rPr lang="en-US" altLang="en-US" smtClean="0">
                <a:solidFill>
                  <a:srgbClr val="000000"/>
                </a:solidFill>
              </a:rPr>
              <a:pPr>
                <a:spcBef>
                  <a:spcPct val="0"/>
                </a:spcBef>
              </a:pPr>
              <a:t>59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eaLnBrk="1" hangingPunct="1">
              <a:spcBef>
                <a:spcPct val="0"/>
              </a:spcBef>
            </a:pPr>
            <a:r>
              <a:rPr lang="en-US" altLang="en-US" sz="1100" dirty="0">
                <a:ea typeface="ＭＳ Ｐゴシック" panose="020B0600070205080204" pitchFamily="34" charset="-128"/>
              </a:rPr>
              <a:t>This module is designed to give you an overview of </a:t>
            </a:r>
            <a:r>
              <a:rPr lang="en-US" altLang="en-US" sz="1100" dirty="0"/>
              <a:t>Theory of Change</a:t>
            </a:r>
            <a:r>
              <a:rPr lang="en-US" altLang="en-US" sz="1100" dirty="0">
                <a:ea typeface="ＭＳ Ｐゴシック" panose="020B0600070205080204" pitchFamily="34" charset="-128"/>
              </a:rPr>
              <a:t>.  </a:t>
            </a:r>
          </a:p>
          <a:p>
            <a:pPr defTabSz="465138" eaLnBrk="1" hangingPunct="1">
              <a:spcBef>
                <a:spcPct val="0"/>
              </a:spcBef>
            </a:pPr>
            <a:endParaRPr lang="en-US" altLang="en-US" sz="1100" dirty="0">
              <a:ea typeface="ＭＳ Ｐゴシック" panose="020B0600070205080204" pitchFamily="34" charset="-128"/>
            </a:endParaRPr>
          </a:p>
          <a:p>
            <a:pPr defTabSz="465138" eaLnBrk="1" hangingPunct="1">
              <a:spcBef>
                <a:spcPct val="0"/>
              </a:spcBef>
            </a:pPr>
            <a:r>
              <a:rPr lang="en-US" altLang="en-US" sz="1100" dirty="0"/>
              <a:t>By the end of the module, you will be able to:</a:t>
            </a:r>
          </a:p>
          <a:p>
            <a:pPr defTabSz="465138" eaLnBrk="1" hangingPunct="1">
              <a:spcBef>
                <a:spcPct val="0"/>
              </a:spcBef>
              <a:buClr>
                <a:srgbClr val="FF0000"/>
              </a:buClr>
              <a:buSzPct val="150000"/>
              <a:buFontTx/>
              <a:buChar char="•"/>
            </a:pPr>
            <a:r>
              <a:rPr lang="en-US" altLang="en-US" sz="1100" dirty="0"/>
              <a:t>Describe the benefits of a Theory of Change</a:t>
            </a:r>
          </a:p>
          <a:p>
            <a:pPr defTabSz="465138" eaLnBrk="1" hangingPunct="1">
              <a:spcBef>
                <a:spcPct val="0"/>
              </a:spcBef>
              <a:buClr>
                <a:srgbClr val="FF0000"/>
              </a:buClr>
              <a:buSzPct val="150000"/>
              <a:buFontTx/>
              <a:buChar char="•"/>
            </a:pPr>
            <a:r>
              <a:rPr lang="en-US" altLang="en-US" sz="1100" dirty="0"/>
              <a:t>Define the three elements needed to construct a Theory of Change</a:t>
            </a:r>
          </a:p>
          <a:p>
            <a:pPr defTabSz="465138" eaLnBrk="1" hangingPunct="1">
              <a:spcBef>
                <a:spcPct val="0"/>
              </a:spcBef>
              <a:buClr>
                <a:srgbClr val="FF0000"/>
              </a:buClr>
              <a:buSzPct val="150000"/>
              <a:buFontTx/>
              <a:buChar char="•"/>
            </a:pPr>
            <a:r>
              <a:rPr lang="en-US" altLang="en-US" sz="1100" dirty="0"/>
              <a:t>Identify how the Theory of Change informs the program design</a:t>
            </a:r>
          </a:p>
          <a:p>
            <a:pPr defTabSz="465138" eaLnBrk="1" hangingPunct="1">
              <a:spcBef>
                <a:spcPct val="0"/>
              </a:spcBef>
            </a:pPr>
            <a:endParaRPr lang="en-US" altLang="en-US" sz="1100" dirty="0">
              <a:ea typeface="ＭＳ Ｐゴシック" panose="020B0600070205080204"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835F4BA4-2910-4228-8C97-2E90A731C7B9}" type="slidenum">
              <a:rPr lang="en-US" altLang="en-US" sz="1200" smtClean="0">
                <a:latin typeface="Calibri" panose="020F0502020204030204" pitchFamily="34" charset="0"/>
              </a:rPr>
              <a:pPr/>
              <a:t>6</a:t>
            </a:fld>
            <a:endParaRPr lang="en-US" altLang="en-US" sz="120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13040" eaLnBrk="1" fontAlgn="auto" hangingPunct="1">
              <a:spcBef>
                <a:spcPts val="0"/>
              </a:spcBef>
              <a:spcAft>
                <a:spcPts val="0"/>
              </a:spcAft>
              <a:defRPr/>
            </a:pPr>
            <a:r>
              <a:rPr lang="en-US" dirty="0"/>
              <a:t>In summary:</a:t>
            </a:r>
          </a:p>
          <a:p>
            <a:pPr marL="342900" indent="-342900" defTabSz="913040" eaLnBrk="1" fontAlgn="auto" hangingPunct="1">
              <a:spcBef>
                <a:spcPts val="0"/>
              </a:spcBef>
              <a:spcAft>
                <a:spcPts val="0"/>
              </a:spcAft>
              <a:buFont typeface="Arial" panose="020B0604020202020204" pitchFamily="34" charset="0"/>
              <a:buChar char="•"/>
              <a:defRPr/>
            </a:pPr>
            <a:r>
              <a:rPr lang="en-US" dirty="0"/>
              <a:t>Evidence enables us to determine whether or not a program is achieving its intended outcomes</a:t>
            </a:r>
          </a:p>
          <a:p>
            <a:pPr marL="342900" indent="-342900" defTabSz="913040" eaLnBrk="1" fontAlgn="auto" hangingPunct="1">
              <a:spcBef>
                <a:spcPts val="0"/>
              </a:spcBef>
              <a:spcAft>
                <a:spcPts val="0"/>
              </a:spcAft>
              <a:buFont typeface="Arial" panose="020B0604020202020204" pitchFamily="34" charset="0"/>
              <a:buChar char="•"/>
              <a:defRPr/>
            </a:pPr>
            <a:r>
              <a:rPr lang="en-US" dirty="0"/>
              <a:t>A program’s theory of change should be informed by evidence about what interventions are, and are not, likely to be successful in achieving the intended outcomes</a:t>
            </a:r>
          </a:p>
          <a:p>
            <a:pPr marL="342900" indent="-342900" defTabSz="913040" eaLnBrk="1" fontAlgn="auto" hangingPunct="1">
              <a:spcBef>
                <a:spcPts val="0"/>
              </a:spcBef>
              <a:spcAft>
                <a:spcPts val="0"/>
              </a:spcAft>
              <a:buFont typeface="Arial" panose="020B0604020202020204" pitchFamily="34" charset="0"/>
              <a:buChar char="•"/>
              <a:defRPr/>
            </a:pPr>
            <a:r>
              <a:rPr lang="en-US" dirty="0"/>
              <a:t>There are many different types of evidence, each with unique value and limitations</a:t>
            </a:r>
          </a:p>
          <a:p>
            <a:pPr marL="342900" indent="-342900" defTabSz="913040" eaLnBrk="1" fontAlgn="auto" hangingPunct="1">
              <a:spcBef>
                <a:spcPts val="0"/>
              </a:spcBef>
              <a:spcAft>
                <a:spcPts val="0"/>
              </a:spcAft>
              <a:buFont typeface="Arial" panose="020B0604020202020204" pitchFamily="34" charset="0"/>
              <a:buChar char="•"/>
              <a:defRPr/>
            </a:pPr>
            <a:r>
              <a:rPr lang="en-US" dirty="0"/>
              <a:t>There are many factors to consider when assessing evidence</a:t>
            </a:r>
          </a:p>
          <a:p>
            <a:pPr defTabSz="913040" eaLnBrk="1" fontAlgn="auto" hangingPunct="1">
              <a:spcBef>
                <a:spcPts val="0"/>
              </a:spcBef>
              <a:spcAft>
                <a:spcPts val="0"/>
              </a:spcAft>
              <a:defRPr/>
            </a:pPr>
            <a:endParaRPr lang="en-US" dirty="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AFC528-DD77-479D-999F-0EAB0207E1A1}" type="slidenum">
              <a:rPr lang="en-US" altLang="en-US" smtClean="0">
                <a:solidFill>
                  <a:srgbClr val="000000"/>
                </a:solidFill>
              </a:rPr>
              <a:pPr>
                <a:spcBef>
                  <a:spcPct val="0"/>
                </a:spcBef>
              </a:pPr>
              <a:t>60</a:t>
            </a:fld>
            <a:endParaRPr lang="en-US"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the start of your Qtr. 1 deliverables list.  We will be adding a couple components after the next webinar that completes this two-part webinar.  Getting started on a </a:t>
            </a:r>
            <a:r>
              <a:rPr lang="en-US" altLang="en-US" dirty="0" err="1"/>
              <a:t>ToC</a:t>
            </a:r>
            <a:r>
              <a:rPr lang="en-US" altLang="en-US" dirty="0"/>
              <a:t> is part of your homework, but you will wait to submit until you have the associated pieces and trainings to come on Sept 1.  Templates available (or use your own) and will be posted on your planning grants webpage.</a:t>
            </a: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a:defRPr sz="2100">
                <a:solidFill>
                  <a:schemeClr val="tx1"/>
                </a:solidFill>
                <a:latin typeface="Arial" panose="020B0604020202020204" pitchFamily="34" charset="0"/>
                <a:cs typeface="Arial" panose="020B0604020202020204" pitchFamily="34" charset="0"/>
              </a:defRPr>
            </a:lvl2pPr>
            <a:lvl3pPr>
              <a:defRPr sz="2100">
                <a:solidFill>
                  <a:schemeClr val="tx1"/>
                </a:solidFill>
                <a:latin typeface="Arial" panose="020B0604020202020204" pitchFamily="34" charset="0"/>
                <a:cs typeface="Arial" panose="020B0604020202020204" pitchFamily="34" charset="0"/>
              </a:defRPr>
            </a:lvl3pPr>
            <a:lvl4pPr>
              <a:defRPr sz="2100">
                <a:solidFill>
                  <a:schemeClr val="tx1"/>
                </a:solidFill>
                <a:latin typeface="Arial" panose="020B0604020202020204" pitchFamily="34" charset="0"/>
                <a:cs typeface="Arial" panose="020B0604020202020204" pitchFamily="34" charset="0"/>
              </a:defRPr>
            </a:lvl4pPr>
            <a:lvl5pPr>
              <a:defRPr sz="2100">
                <a:solidFill>
                  <a:schemeClr val="tx1"/>
                </a:solidFill>
                <a:latin typeface="Arial" panose="020B0604020202020204" pitchFamily="34" charset="0"/>
                <a:cs typeface="Arial" panose="020B0604020202020204" pitchFamily="34" charset="0"/>
              </a:defRPr>
            </a:lvl5pPr>
            <a:lvl6pPr marL="2598738" indent="-31273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55938" indent="-31273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513138" indent="-31273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70338" indent="-31273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defTabSz="914400"/>
            <a:fld id="{432961DD-FFEC-4F75-AEC4-905EEE680CFB}" type="slidenum">
              <a:rPr lang="en-US" altLang="en-US" sz="1200" smtClean="0">
                <a:solidFill>
                  <a:srgbClr val="000000"/>
                </a:solidFill>
                <a:latin typeface="Calibri" panose="020F0502020204030204" pitchFamily="34" charset="0"/>
              </a:rPr>
              <a:pPr defTabSz="914400"/>
              <a:t>62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a:defRPr sz="2100">
                <a:solidFill>
                  <a:schemeClr val="tx1"/>
                </a:solidFill>
                <a:latin typeface="Arial" panose="020B0604020202020204" pitchFamily="34" charset="0"/>
                <a:cs typeface="Arial" panose="020B0604020202020204" pitchFamily="34" charset="0"/>
              </a:defRPr>
            </a:lvl2pPr>
            <a:lvl3pPr>
              <a:defRPr sz="2100">
                <a:solidFill>
                  <a:schemeClr val="tx1"/>
                </a:solidFill>
                <a:latin typeface="Arial" panose="020B0604020202020204" pitchFamily="34" charset="0"/>
                <a:cs typeface="Arial" panose="020B0604020202020204" pitchFamily="34" charset="0"/>
              </a:defRPr>
            </a:lvl3pPr>
            <a:lvl4pPr>
              <a:defRPr sz="2100">
                <a:solidFill>
                  <a:schemeClr val="tx1"/>
                </a:solidFill>
                <a:latin typeface="Arial" panose="020B0604020202020204" pitchFamily="34" charset="0"/>
                <a:cs typeface="Arial" panose="020B0604020202020204" pitchFamily="34" charset="0"/>
              </a:defRPr>
            </a:lvl4pPr>
            <a:lvl5pPr>
              <a:defRPr sz="2100">
                <a:solidFill>
                  <a:schemeClr val="tx1"/>
                </a:solidFill>
                <a:latin typeface="Arial" panose="020B0604020202020204" pitchFamily="34" charset="0"/>
                <a:cs typeface="Arial" panose="020B0604020202020204" pitchFamily="34" charset="0"/>
              </a:defRPr>
            </a:lvl5pPr>
            <a:lvl6pPr marL="2598738" indent="-31273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55938" indent="-31273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513138" indent="-31273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70338" indent="-31273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defTabSz="914400"/>
            <a:fld id="{ECA5ADD0-E33B-484F-A25F-9A8F65BE867D}" type="slidenum">
              <a:rPr lang="en-US" altLang="en-US" sz="1200" smtClean="0">
                <a:solidFill>
                  <a:srgbClr val="000000"/>
                </a:solidFill>
                <a:latin typeface="Calibri" panose="020F0502020204030204" pitchFamily="34" charset="0"/>
              </a:rPr>
              <a:pPr defTabSz="914400"/>
              <a:t>63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1100" dirty="0">
                <a:ea typeface="ＭＳ Ｐゴシック" panose="020B0600070205080204" pitchFamily="34" charset="-128"/>
              </a:rPr>
              <a:t>For program design to work as intended, there needs to be logical connection between the need, the intervention, and the expected outcome. The Theory of Change is the essential “backbone” of a program that enables all the pieces to fit together. </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EE62E6FF-1629-4B0E-A06D-10A544D46A62}" type="slidenum">
              <a:rPr lang="en-US" altLang="en-US" sz="1200" smtClean="0">
                <a:latin typeface="Calibri" panose="020F0502020204030204" pitchFamily="34" charset="0"/>
                <a:ea typeface="ＭＳ Ｐゴシック" panose="020B0600070205080204" pitchFamily="34" charset="-128"/>
              </a:rPr>
              <a:pPr/>
              <a:t>7</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anose="020B0600070205080204" pitchFamily="34" charset="-128"/>
              </a:rPr>
              <a:t>A theory of change has three main elements:</a:t>
            </a:r>
          </a:p>
          <a:p>
            <a:pPr eaLnBrk="1" hangingPunct="1">
              <a:spcBef>
                <a:spcPct val="0"/>
              </a:spcBef>
              <a:buFont typeface="+mj-lt"/>
              <a:buNone/>
            </a:pPr>
            <a:r>
              <a:rPr lang="en-US" altLang="en-US" sz="1100" dirty="0">
                <a:ea typeface="ＭＳ Ｐゴシック" panose="020B0600070205080204" pitchFamily="34" charset="-128"/>
              </a:rPr>
              <a:t>There is the community problem or need to be addressed. </a:t>
            </a:r>
          </a:p>
          <a:p>
            <a:pPr eaLnBrk="1" hangingPunct="1">
              <a:spcBef>
                <a:spcPct val="0"/>
              </a:spcBef>
              <a:buFont typeface="+mj-lt"/>
              <a:buNone/>
            </a:pPr>
            <a:r>
              <a:rPr lang="en-US" altLang="en-US" sz="1100" dirty="0">
                <a:ea typeface="ＭＳ Ｐゴシック" panose="020B0600070205080204" pitchFamily="34" charset="-128"/>
              </a:rPr>
              <a:t>There is a specific intervention, a set of activities that you have chosen to address the need based on evidence that a similar approach has worked in the past.</a:t>
            </a:r>
          </a:p>
          <a:p>
            <a:pPr eaLnBrk="1" hangingPunct="1">
              <a:spcBef>
                <a:spcPct val="0"/>
              </a:spcBef>
              <a:buFont typeface="+mj-lt"/>
              <a:buNone/>
            </a:pPr>
            <a:r>
              <a:rPr lang="en-US" altLang="en-US" sz="1100" dirty="0">
                <a:ea typeface="ＭＳ Ｐゴシック" panose="020B0600070205080204" pitchFamily="34" charset="-128"/>
              </a:rPr>
              <a:t>There is the intended outcome – if you deliver the intervention according to plan, it will bring about a measurable positive change in the community in relation to your targeted need.</a:t>
            </a:r>
          </a:p>
          <a:p>
            <a:pPr marL="0" lvl="1" eaLnBrk="1" hangingPunct="1">
              <a:spcBef>
                <a:spcPct val="0"/>
              </a:spcBef>
            </a:pPr>
            <a:r>
              <a:rPr lang="en-US" altLang="en-US" sz="1100" dirty="0">
                <a:ea typeface="ＭＳ Ｐゴシック" panose="020B0600070205080204" pitchFamily="34" charset="-128"/>
              </a:rPr>
              <a:t>As you develop a theory of change for an issue that your program will address, you identify where you are now, as well as the change for which you are programming.  You will choose certain activities based on their link to your desired outcomes.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253AE3E7-8AB0-48CA-9D32-34D3F4A5CA1A}" type="slidenum">
              <a:rPr lang="en-US" altLang="en-US" sz="1200" smtClean="0">
                <a:latin typeface="Calibri" panose="020F0502020204030204" pitchFamily="34" charset="0"/>
                <a:ea typeface="ＭＳ Ｐゴシック" panose="020B0600070205080204" pitchFamily="34" charset="-128"/>
              </a:rPr>
              <a:pPr/>
              <a:t>8</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1100">
                <a:ea typeface="ＭＳ Ｐゴシック" panose="020B0600070205080204" pitchFamily="34" charset="-128"/>
              </a:rPr>
              <a:t>Developing a theory of change requires you to articulate assumptions underlying your choice of activities by documenting why you think the activities will lead to the intended change.</a:t>
            </a:r>
          </a:p>
          <a:p>
            <a:pPr eaLnBrk="1" hangingPunct="1">
              <a:lnSpc>
                <a:spcPct val="80000"/>
              </a:lnSpc>
              <a:spcBef>
                <a:spcPct val="0"/>
              </a:spcBef>
            </a:pPr>
            <a:endParaRPr lang="en-US" altLang="en-US" sz="1100">
              <a:ea typeface="ＭＳ Ｐゴシック" panose="020B0600070205080204"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55650" indent="-290513">
              <a:defRPr sz="2100">
                <a:solidFill>
                  <a:schemeClr val="tx1"/>
                </a:solidFill>
                <a:latin typeface="Arial" panose="020B0604020202020204" pitchFamily="34" charset="0"/>
                <a:cs typeface="Arial" panose="020B0604020202020204" pitchFamily="34" charset="0"/>
              </a:defRPr>
            </a:lvl2pPr>
            <a:lvl3pPr marL="1163638" indent="-231775">
              <a:defRPr sz="2100">
                <a:solidFill>
                  <a:schemeClr val="tx1"/>
                </a:solidFill>
                <a:latin typeface="Arial" panose="020B0604020202020204" pitchFamily="34" charset="0"/>
                <a:cs typeface="Arial" panose="020B0604020202020204" pitchFamily="34" charset="0"/>
              </a:defRPr>
            </a:lvl3pPr>
            <a:lvl4pPr marL="1630363" indent="-231775">
              <a:defRPr sz="2100">
                <a:solidFill>
                  <a:schemeClr val="tx1"/>
                </a:solidFill>
                <a:latin typeface="Arial" panose="020B0604020202020204" pitchFamily="34" charset="0"/>
                <a:cs typeface="Arial" panose="020B0604020202020204" pitchFamily="34" charset="0"/>
              </a:defRPr>
            </a:lvl4pPr>
            <a:lvl5pPr marL="2095500" indent="-231775">
              <a:defRPr sz="2100">
                <a:solidFill>
                  <a:schemeClr val="tx1"/>
                </a:solidFill>
                <a:latin typeface="Arial" panose="020B0604020202020204" pitchFamily="34" charset="0"/>
                <a:cs typeface="Arial" panose="020B0604020202020204" pitchFamily="34" charset="0"/>
              </a:defRPr>
            </a:lvl5pPr>
            <a:lvl6pPr marL="25527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0099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671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924300" indent="-231775"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E867DA2D-B335-4D9D-87D1-D9327581F2DC}" type="slidenum">
              <a:rPr lang="en-US" altLang="en-US" sz="1200" smtClean="0">
                <a:latin typeface="Calibri" panose="020F0502020204030204" pitchFamily="34" charset="0"/>
                <a:ea typeface="ＭＳ Ｐゴシック" panose="020B0600070205080204" pitchFamily="34" charset="-128"/>
              </a:rPr>
              <a:pPr/>
              <a:t>9</a:t>
            </a:fld>
            <a:endParaRPr lang="en-US"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100584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defTabSz="1070929" eaLnBrk="1" fontAlgn="auto" hangingPunct="1">
              <a:spcBef>
                <a:spcPts val="0"/>
              </a:spcBef>
              <a:spcAft>
                <a:spcPts val="0"/>
              </a:spcAft>
              <a:defRPr/>
            </a:pPr>
            <a:endParaRPr lang="en-US" dirty="0"/>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06400"/>
            <a:ext cx="34940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914402" y="2590799"/>
            <a:ext cx="8229601" cy="1447800"/>
          </a:xfrm>
        </p:spPr>
        <p:txBody>
          <a:bodyPr/>
          <a:lstStyle>
            <a:lvl1pPr algn="ctr">
              <a:defRPr>
                <a:solidFill>
                  <a:srgbClr val="003597"/>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914402" y="4267202"/>
            <a:ext cx="8229601" cy="914400"/>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176497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502920" y="1598613"/>
            <a:ext cx="4444207" cy="810365"/>
          </a:xfrm>
        </p:spPr>
        <p:txBody>
          <a:bodyPr anchor="ctr"/>
          <a:lstStyle>
            <a:lvl1pPr marL="0" indent="0">
              <a:buNone/>
              <a:defRPr sz="2200" b="1">
                <a:solidFill>
                  <a:schemeClr val="tx1">
                    <a:lumMod val="50000"/>
                    <a:lumOff val="5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502920" y="2408978"/>
            <a:ext cx="4444207" cy="4995531"/>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09528" y="1598613"/>
            <a:ext cx="4445953" cy="810365"/>
          </a:xfrm>
        </p:spPr>
        <p:txBody>
          <a:bodyPr anchor="ctr"/>
          <a:lstStyle>
            <a:lvl1pPr marL="0" indent="0">
              <a:buNone/>
              <a:defRPr sz="2200" b="1">
                <a:solidFill>
                  <a:schemeClr val="tx1">
                    <a:lumMod val="50000"/>
                    <a:lumOff val="50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08978"/>
            <a:ext cx="4445953" cy="4995531"/>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5058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7263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079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pic>
        <p:nvPicPr>
          <p:cNvPr id="3" name="Picture 10" descr="CNCSTemplate_B-rev-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1174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2" name="Picture 10" descr="CNCSTemplate_B-rev-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700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100584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843" tIns="42922" rIns="85843" bIns="42922" anchor="ctr"/>
          <a:lstStyle/>
          <a:p>
            <a:pPr algn="ctr" defTabSz="1005560" eaLnBrk="1" fontAlgn="auto" hangingPunct="1">
              <a:spcBef>
                <a:spcPts val="0"/>
              </a:spcBef>
              <a:spcAft>
                <a:spcPts val="0"/>
              </a:spcAft>
              <a:defRPr/>
            </a:pPr>
            <a:endParaRPr lang="en-US" sz="2310" dirty="0">
              <a:solidFill>
                <a:prstClr val="white"/>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06400"/>
            <a:ext cx="34940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914403" y="2590799"/>
            <a:ext cx="8229601" cy="1447800"/>
          </a:xfrm>
        </p:spPr>
        <p:txBody>
          <a:bodyPr/>
          <a:lstStyle>
            <a:lvl1pPr algn="ctr">
              <a:defRPr>
                <a:solidFill>
                  <a:srgbClr val="003597"/>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914403" y="4267203"/>
            <a:ext cx="8229601" cy="914400"/>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355285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Text Placeholder 2"/>
          <p:cNvSpPr>
            <a:spLocks noGrp="1"/>
          </p:cNvSpPr>
          <p:nvPr>
            <p:ph idx="12"/>
          </p:nvPr>
        </p:nvSpPr>
        <p:spPr>
          <a:xfrm>
            <a:off x="502920" y="2026920"/>
            <a:ext cx="5288280" cy="6126479"/>
          </a:xfrm>
          <a:prstGeom prst="rect">
            <a:avLst/>
          </a:prstGeom>
        </p:spPr>
        <p:txBody>
          <a:bodyPr rtlCol="0">
            <a:normAutofit/>
          </a:bodyPr>
          <a:lstStyle/>
          <a:p>
            <a:pPr lvl="0"/>
            <a:r>
              <a:rPr lang="en-US"/>
              <a:t>Click to edit Master text styles</a:t>
            </a:r>
          </a:p>
          <a:p>
            <a:pPr lvl="1"/>
            <a:r>
              <a:rPr lang="en-US"/>
              <a:t>Second level</a:t>
            </a:r>
          </a:p>
        </p:txBody>
      </p:sp>
      <p:sp>
        <p:nvSpPr>
          <p:cNvPr id="13" name="Picture Placeholder 12"/>
          <p:cNvSpPr>
            <a:spLocks noGrp="1"/>
          </p:cNvSpPr>
          <p:nvPr>
            <p:ph type="pic" sz="quarter" idx="15"/>
          </p:nvPr>
        </p:nvSpPr>
        <p:spPr>
          <a:xfrm>
            <a:off x="6071289" y="2286003"/>
            <a:ext cx="3758514" cy="3429000"/>
          </a:xfrm>
        </p:spPr>
        <p:txBody>
          <a:bodyPr rtlCol="0">
            <a:normAutofit/>
          </a:bodyPr>
          <a:lstStyle/>
          <a:p>
            <a:pPr lvl="0"/>
            <a:r>
              <a:rPr lang="en-US" noProof="0" dirty="0"/>
              <a:t>Click icon to add picture</a:t>
            </a:r>
          </a:p>
        </p:txBody>
      </p:sp>
      <p:sp>
        <p:nvSpPr>
          <p:cNvPr id="20" name="Text Placeholder 19"/>
          <p:cNvSpPr>
            <a:spLocks noGrp="1"/>
          </p:cNvSpPr>
          <p:nvPr>
            <p:ph type="body" sz="quarter" idx="17"/>
          </p:nvPr>
        </p:nvSpPr>
        <p:spPr>
          <a:xfrm>
            <a:off x="6096000" y="5867402"/>
            <a:ext cx="3733800" cy="914400"/>
          </a:xfrm>
        </p:spPr>
        <p:txBody>
          <a:bodyPr>
            <a:normAutofit/>
          </a:bodyPr>
          <a:lstStyle>
            <a:lvl1pPr>
              <a:defRPr sz="1650" i="1"/>
            </a:lvl1pPr>
          </a:lstStyle>
          <a:p>
            <a:pPr lvl="0"/>
            <a:r>
              <a:rPr lang="en-US"/>
              <a:t>Click to edit Master text styles</a:t>
            </a:r>
          </a:p>
        </p:txBody>
      </p:sp>
      <p:sp>
        <p:nvSpPr>
          <p:cNvPr id="6" name="Slide Number Placeholder 5"/>
          <p:cNvSpPr>
            <a:spLocks noGrp="1"/>
          </p:cNvSpPr>
          <p:nvPr>
            <p:ph type="sldNum" sz="quarter" idx="18"/>
          </p:nvPr>
        </p:nvSpPr>
        <p:spPr/>
        <p:txBody>
          <a:bodyPr/>
          <a:lstStyle>
            <a:lvl1pPr>
              <a:defRPr/>
            </a:lvl1pPr>
          </a:lstStyle>
          <a:p>
            <a:pPr>
              <a:defRPr/>
            </a:pPr>
            <a:fld id="{8D970294-D77C-4C8E-8392-5790D89C4E91}" type="slidenum">
              <a:rPr lang="en-US" altLang="en-US"/>
              <a:pPr>
                <a:defRPr/>
              </a:pPr>
              <a:t>‹#›</a:t>
            </a:fld>
            <a:endParaRPr lang="en-US" altLang="en-US"/>
          </a:p>
        </p:txBody>
      </p:sp>
    </p:spTree>
    <p:extLst>
      <p:ext uri="{BB962C8B-B14F-4D97-AF65-F5344CB8AC3E}">
        <p14:creationId xmlns:p14="http://schemas.microsoft.com/office/powerpoint/2010/main" val="813806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304803" y="347875"/>
            <a:ext cx="7010400" cy="1447800"/>
          </a:xfrm>
        </p:spPr>
        <p:txBody>
          <a:bodyPr/>
          <a:lstStyle>
            <a:lvl1pPr>
              <a:defRPr>
                <a:solidFill>
                  <a:schemeClr val="bg1"/>
                </a:solidFill>
              </a:defRPr>
            </a:lvl1pPr>
          </a:lstStyle>
          <a:p>
            <a:r>
              <a:rPr lang="en-US"/>
              <a:t>Click to edit Master title style</a:t>
            </a:r>
            <a:endParaRPr lang="en-US" dirty="0"/>
          </a:p>
        </p:txBody>
      </p:sp>
      <p:sp>
        <p:nvSpPr>
          <p:cNvPr id="5" name="Text Placeholder 2"/>
          <p:cNvSpPr>
            <a:spLocks noGrp="1"/>
          </p:cNvSpPr>
          <p:nvPr>
            <p:ph idx="12"/>
          </p:nvPr>
        </p:nvSpPr>
        <p:spPr>
          <a:xfrm>
            <a:off x="502920" y="2026923"/>
            <a:ext cx="9098280" cy="5974080"/>
          </a:xfrm>
          <a:prstGeom prst="rect">
            <a:avLst/>
          </a:prstGeom>
        </p:spPr>
        <p:txBody>
          <a:bodyPr rtlCol="0">
            <a:normAutofit/>
          </a:bodyPr>
          <a:lstStyle/>
          <a:p>
            <a:pPr lvl="0"/>
            <a:r>
              <a:rPr lang="en-US"/>
              <a:t>Click to edit Master text styles</a:t>
            </a:r>
          </a:p>
          <a:p>
            <a:pPr lvl="1"/>
            <a:r>
              <a:rPr lang="en-US"/>
              <a:t>Second level</a:t>
            </a:r>
          </a:p>
        </p:txBody>
      </p:sp>
      <p:sp>
        <p:nvSpPr>
          <p:cNvPr id="4" name="Slide Number Placeholder 5"/>
          <p:cNvSpPr>
            <a:spLocks noGrp="1"/>
          </p:cNvSpPr>
          <p:nvPr>
            <p:ph type="sldNum" sz="quarter" idx="13"/>
          </p:nvPr>
        </p:nvSpPr>
        <p:spPr/>
        <p:txBody>
          <a:bodyPr/>
          <a:lstStyle>
            <a:lvl1pPr>
              <a:defRPr/>
            </a:lvl1pPr>
          </a:lstStyle>
          <a:p>
            <a:pPr>
              <a:defRPr/>
            </a:pPr>
            <a:fld id="{D0E41044-14A9-46C2-A6CE-F16188C6AE63}" type="slidenum">
              <a:rPr lang="en-US" altLang="en-US"/>
              <a:pPr>
                <a:defRPr/>
              </a:pPr>
              <a:t>‹#›</a:t>
            </a:fld>
            <a:endParaRPr lang="en-US" altLang="en-US"/>
          </a:p>
        </p:txBody>
      </p:sp>
    </p:spTree>
    <p:extLst>
      <p:ext uri="{BB962C8B-B14F-4D97-AF65-F5344CB8AC3E}">
        <p14:creationId xmlns:p14="http://schemas.microsoft.com/office/powerpoint/2010/main" val="1439385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029873"/>
            <a:ext cx="9052560" cy="1110684"/>
          </a:xfrm>
          <a:prstGeom prst="rect">
            <a:avLst/>
          </a:prstGeom>
        </p:spPr>
        <p:txBody>
          <a:bodyPr lIns="91423" tIns="45711" rIns="91423" bIns="45711"/>
          <a:lstStyle>
            <a:lvl1pPr algn="l">
              <a:defRPr b="1"/>
            </a:lvl1pPr>
          </a:lstStyle>
          <a:p>
            <a:r>
              <a:rPr lang="en-US" dirty="0"/>
              <a:t>Click to edit Master title style</a:t>
            </a:r>
          </a:p>
        </p:txBody>
      </p:sp>
      <p:sp>
        <p:nvSpPr>
          <p:cNvPr id="3" name="Content Placeholder 2"/>
          <p:cNvSpPr>
            <a:spLocks noGrp="1"/>
          </p:cNvSpPr>
          <p:nvPr>
            <p:ph idx="1"/>
          </p:nvPr>
        </p:nvSpPr>
        <p:spPr>
          <a:xfrm>
            <a:off x="502920" y="3140560"/>
            <a:ext cx="9052560" cy="46192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2783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100584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715" tIns="42858" rIns="85715" bIns="42858" anchor="ctr"/>
          <a:lstStyle/>
          <a:p>
            <a:pPr algn="ctr" defTabSz="1004064" eaLnBrk="1" fontAlgn="auto" hangingPunct="1">
              <a:spcBef>
                <a:spcPts val="0"/>
              </a:spcBef>
              <a:spcAft>
                <a:spcPts val="0"/>
              </a:spcAft>
              <a:defRPr/>
            </a:pPr>
            <a:endParaRPr lang="en-US" sz="2310" dirty="0">
              <a:solidFill>
                <a:prstClr val="white"/>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06400"/>
            <a:ext cx="34940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914420" y="2590799"/>
            <a:ext cx="8229601" cy="1447800"/>
          </a:xfrm>
        </p:spPr>
        <p:txBody>
          <a:bodyPr/>
          <a:lstStyle>
            <a:lvl1pPr algn="ctr">
              <a:defRPr>
                <a:solidFill>
                  <a:srgbClr val="003597"/>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914420" y="4267203"/>
            <a:ext cx="8229601" cy="914400"/>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3583508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Text Placeholder 2"/>
          <p:cNvSpPr>
            <a:spLocks noGrp="1"/>
          </p:cNvSpPr>
          <p:nvPr>
            <p:ph idx="12"/>
          </p:nvPr>
        </p:nvSpPr>
        <p:spPr>
          <a:xfrm>
            <a:off x="502920" y="2026920"/>
            <a:ext cx="5288280" cy="6126479"/>
          </a:xfrm>
          <a:prstGeom prst="rect">
            <a:avLst/>
          </a:prstGeom>
        </p:spPr>
        <p:txBody>
          <a:bodyPr rtlCol="0">
            <a:normAutofit/>
          </a:bodyPr>
          <a:lstStyle/>
          <a:p>
            <a:pPr lvl="0"/>
            <a:r>
              <a:rPr lang="en-US"/>
              <a:t>Click to edit Master text styles</a:t>
            </a:r>
          </a:p>
          <a:p>
            <a:pPr lvl="1"/>
            <a:r>
              <a:rPr lang="en-US"/>
              <a:t>Second level</a:t>
            </a:r>
          </a:p>
        </p:txBody>
      </p:sp>
      <p:sp>
        <p:nvSpPr>
          <p:cNvPr id="13" name="Picture Placeholder 12"/>
          <p:cNvSpPr>
            <a:spLocks noGrp="1"/>
          </p:cNvSpPr>
          <p:nvPr>
            <p:ph type="pic" sz="quarter" idx="15"/>
          </p:nvPr>
        </p:nvSpPr>
        <p:spPr>
          <a:xfrm>
            <a:off x="6071288" y="2286002"/>
            <a:ext cx="3758514" cy="3429000"/>
          </a:xfrm>
        </p:spPr>
        <p:txBody>
          <a:bodyPr rtlCol="0">
            <a:normAutofit/>
          </a:bodyPr>
          <a:lstStyle/>
          <a:p>
            <a:pPr lvl="0"/>
            <a:r>
              <a:rPr lang="en-US" noProof="0" dirty="0"/>
              <a:t>Click icon to add picture</a:t>
            </a:r>
          </a:p>
        </p:txBody>
      </p:sp>
      <p:sp>
        <p:nvSpPr>
          <p:cNvPr id="20" name="Text Placeholder 19"/>
          <p:cNvSpPr>
            <a:spLocks noGrp="1"/>
          </p:cNvSpPr>
          <p:nvPr>
            <p:ph type="body" sz="quarter" idx="17"/>
          </p:nvPr>
        </p:nvSpPr>
        <p:spPr>
          <a:xfrm>
            <a:off x="6096000" y="5867402"/>
            <a:ext cx="3733800" cy="914400"/>
          </a:xfrm>
        </p:spPr>
        <p:txBody>
          <a:bodyPr>
            <a:normAutofit/>
          </a:bodyPr>
          <a:lstStyle>
            <a:lvl1pPr>
              <a:defRPr sz="1800" i="1"/>
            </a:lvl1pPr>
          </a:lstStyle>
          <a:p>
            <a:pPr lvl="0"/>
            <a:r>
              <a:rPr lang="en-US"/>
              <a:t>Click to edit Master text styles</a:t>
            </a:r>
          </a:p>
        </p:txBody>
      </p:sp>
      <p:sp>
        <p:nvSpPr>
          <p:cNvPr id="6" name="Slide Number Placeholder 5"/>
          <p:cNvSpPr>
            <a:spLocks noGrp="1"/>
          </p:cNvSpPr>
          <p:nvPr>
            <p:ph type="sldNum" sz="quarter" idx="18"/>
          </p:nvPr>
        </p:nvSpPr>
        <p:spPr/>
        <p:txBody>
          <a:bodyPr/>
          <a:lstStyle>
            <a:lvl1pPr>
              <a:defRPr/>
            </a:lvl1pPr>
          </a:lstStyle>
          <a:p>
            <a:pPr>
              <a:defRPr/>
            </a:pPr>
            <a:fld id="{90E9F833-C448-44F4-B65B-B2717E38EF5B}" type="slidenum">
              <a:rPr lang="en-US" altLang="en-US"/>
              <a:pPr>
                <a:defRPr/>
              </a:pPr>
              <a:t>‹#›</a:t>
            </a:fld>
            <a:endParaRPr lang="en-US" altLang="en-US"/>
          </a:p>
        </p:txBody>
      </p:sp>
    </p:spTree>
    <p:extLst>
      <p:ext uri="{BB962C8B-B14F-4D97-AF65-F5344CB8AC3E}">
        <p14:creationId xmlns:p14="http://schemas.microsoft.com/office/powerpoint/2010/main" val="222458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Text Placeholder 2"/>
          <p:cNvSpPr>
            <a:spLocks noGrp="1"/>
          </p:cNvSpPr>
          <p:nvPr>
            <p:ph idx="12"/>
          </p:nvPr>
        </p:nvSpPr>
        <p:spPr>
          <a:xfrm>
            <a:off x="502920" y="2026920"/>
            <a:ext cx="5288280" cy="6126479"/>
          </a:xfrm>
          <a:prstGeom prst="rect">
            <a:avLst/>
          </a:prstGeom>
        </p:spPr>
        <p:txBody>
          <a:bodyPr rtlCol="0">
            <a:normAutofit/>
          </a:bodyPr>
          <a:lstStyle/>
          <a:p>
            <a:pPr lvl="0"/>
            <a:r>
              <a:rPr lang="en-US"/>
              <a:t>Click to edit Master text styles</a:t>
            </a:r>
          </a:p>
          <a:p>
            <a:pPr lvl="1"/>
            <a:r>
              <a:rPr lang="en-US"/>
              <a:t>Second level</a:t>
            </a:r>
          </a:p>
        </p:txBody>
      </p:sp>
      <p:sp>
        <p:nvSpPr>
          <p:cNvPr id="13" name="Picture Placeholder 12"/>
          <p:cNvSpPr>
            <a:spLocks noGrp="1"/>
          </p:cNvSpPr>
          <p:nvPr>
            <p:ph type="pic" sz="quarter" idx="15"/>
          </p:nvPr>
        </p:nvSpPr>
        <p:spPr>
          <a:xfrm>
            <a:off x="6071291" y="2286003"/>
            <a:ext cx="3758514" cy="3429000"/>
          </a:xfrm>
        </p:spPr>
        <p:txBody>
          <a:bodyPr rtlCol="0">
            <a:normAutofit/>
          </a:bodyPr>
          <a:lstStyle/>
          <a:p>
            <a:pPr lvl="0"/>
            <a:r>
              <a:rPr lang="en-US" noProof="0" dirty="0"/>
              <a:t>Click icon to add picture</a:t>
            </a:r>
          </a:p>
        </p:txBody>
      </p:sp>
      <p:sp>
        <p:nvSpPr>
          <p:cNvPr id="20" name="Text Placeholder 19"/>
          <p:cNvSpPr>
            <a:spLocks noGrp="1"/>
          </p:cNvSpPr>
          <p:nvPr>
            <p:ph type="body" sz="quarter" idx="17"/>
          </p:nvPr>
        </p:nvSpPr>
        <p:spPr>
          <a:xfrm>
            <a:off x="6096000" y="5867402"/>
            <a:ext cx="3733800" cy="914400"/>
          </a:xfrm>
        </p:spPr>
        <p:txBody>
          <a:bodyPr>
            <a:normAutofit/>
          </a:bodyPr>
          <a:lstStyle>
            <a:lvl1pPr>
              <a:defRPr sz="1650" i="1"/>
            </a:lvl1pPr>
          </a:lstStyle>
          <a:p>
            <a:pPr lvl="0"/>
            <a:r>
              <a:rPr lang="en-US"/>
              <a:t>Click to edit Master text styles</a:t>
            </a:r>
          </a:p>
        </p:txBody>
      </p:sp>
      <p:sp>
        <p:nvSpPr>
          <p:cNvPr id="6" name="Slide Number Placeholder 5"/>
          <p:cNvSpPr>
            <a:spLocks noGrp="1"/>
          </p:cNvSpPr>
          <p:nvPr>
            <p:ph type="sldNum" sz="quarter" idx="18"/>
          </p:nvPr>
        </p:nvSpPr>
        <p:spPr/>
        <p:txBody>
          <a:bodyPr/>
          <a:lstStyle>
            <a:lvl1pPr>
              <a:defRPr/>
            </a:lvl1pPr>
          </a:lstStyle>
          <a:p>
            <a:pPr>
              <a:defRPr/>
            </a:pPr>
            <a:fld id="{FE023B9B-BC43-4370-BB88-9CA73E54EC62}" type="slidenum">
              <a:rPr lang="en-US" altLang="en-US"/>
              <a:pPr>
                <a:defRPr/>
              </a:pPr>
              <a:t>‹#›</a:t>
            </a:fld>
            <a:endParaRPr lang="en-US" altLang="en-US"/>
          </a:p>
        </p:txBody>
      </p:sp>
    </p:spTree>
    <p:extLst>
      <p:ext uri="{BB962C8B-B14F-4D97-AF65-F5344CB8AC3E}">
        <p14:creationId xmlns:p14="http://schemas.microsoft.com/office/powerpoint/2010/main" val="1712421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304805" y="347875"/>
            <a:ext cx="7010400" cy="1447800"/>
          </a:xfrm>
        </p:spPr>
        <p:txBody>
          <a:bodyPr/>
          <a:lstStyle>
            <a:lvl1pPr>
              <a:defRPr>
                <a:solidFill>
                  <a:schemeClr val="bg1"/>
                </a:solidFill>
              </a:defRPr>
            </a:lvl1pPr>
          </a:lstStyle>
          <a:p>
            <a:r>
              <a:rPr lang="en-US"/>
              <a:t>Click to edit Master title style</a:t>
            </a:r>
            <a:endParaRPr lang="en-US" dirty="0"/>
          </a:p>
        </p:txBody>
      </p:sp>
      <p:sp>
        <p:nvSpPr>
          <p:cNvPr id="5" name="Text Placeholder 2"/>
          <p:cNvSpPr>
            <a:spLocks noGrp="1"/>
          </p:cNvSpPr>
          <p:nvPr>
            <p:ph idx="12"/>
          </p:nvPr>
        </p:nvSpPr>
        <p:spPr>
          <a:xfrm>
            <a:off x="502920" y="2026923"/>
            <a:ext cx="9098280" cy="5974080"/>
          </a:xfrm>
          <a:prstGeom prst="rect">
            <a:avLst/>
          </a:prstGeom>
        </p:spPr>
        <p:txBody>
          <a:bodyPr rtlCol="0">
            <a:normAutofit/>
          </a:bodyPr>
          <a:lstStyle/>
          <a:p>
            <a:pPr lvl="0"/>
            <a:r>
              <a:rPr lang="en-US"/>
              <a:t>Click to edit Master text styles</a:t>
            </a:r>
          </a:p>
          <a:p>
            <a:pPr lvl="1"/>
            <a:r>
              <a:rPr lang="en-US"/>
              <a:t>Second level</a:t>
            </a:r>
          </a:p>
        </p:txBody>
      </p:sp>
      <p:sp>
        <p:nvSpPr>
          <p:cNvPr id="4" name="Slide Number Placeholder 5"/>
          <p:cNvSpPr>
            <a:spLocks noGrp="1"/>
          </p:cNvSpPr>
          <p:nvPr>
            <p:ph type="sldNum" sz="quarter" idx="13"/>
          </p:nvPr>
        </p:nvSpPr>
        <p:spPr/>
        <p:txBody>
          <a:bodyPr/>
          <a:lstStyle>
            <a:lvl1pPr>
              <a:defRPr/>
            </a:lvl1pPr>
          </a:lstStyle>
          <a:p>
            <a:pPr>
              <a:defRPr/>
            </a:pPr>
            <a:fld id="{EA7576CE-E9D0-4E78-B688-E4060FE2B563}" type="slidenum">
              <a:rPr lang="en-US" altLang="en-US"/>
              <a:pPr>
                <a:defRPr/>
              </a:pPr>
              <a:t>‹#›</a:t>
            </a:fld>
            <a:endParaRPr lang="en-US" altLang="en-US"/>
          </a:p>
        </p:txBody>
      </p:sp>
    </p:spTree>
    <p:extLst>
      <p:ext uri="{BB962C8B-B14F-4D97-AF65-F5344CB8AC3E}">
        <p14:creationId xmlns:p14="http://schemas.microsoft.com/office/powerpoint/2010/main" val="1521537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029873"/>
            <a:ext cx="9052560" cy="1110684"/>
          </a:xfrm>
          <a:prstGeom prst="rect">
            <a:avLst/>
          </a:prstGeom>
        </p:spPr>
        <p:txBody>
          <a:bodyPr lIns="91288" tIns="45645" rIns="91288" bIns="45645"/>
          <a:lstStyle>
            <a:lvl1pPr algn="l">
              <a:defRPr b="1"/>
            </a:lvl1pPr>
          </a:lstStyle>
          <a:p>
            <a:r>
              <a:rPr lang="en-US" dirty="0"/>
              <a:t>Click to edit Master title style</a:t>
            </a:r>
          </a:p>
        </p:txBody>
      </p:sp>
      <p:sp>
        <p:nvSpPr>
          <p:cNvPr id="3" name="Content Placeholder 2"/>
          <p:cNvSpPr>
            <a:spLocks noGrp="1"/>
          </p:cNvSpPr>
          <p:nvPr>
            <p:ph idx="1"/>
          </p:nvPr>
        </p:nvSpPr>
        <p:spPr>
          <a:xfrm>
            <a:off x="502920" y="3140580"/>
            <a:ext cx="9052560" cy="46192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9760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100584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732" tIns="42866" rIns="85732" bIns="42866" anchor="ctr"/>
          <a:lstStyle/>
          <a:p>
            <a:pPr algn="ctr" defTabSz="1004251" eaLnBrk="1" fontAlgn="auto" hangingPunct="1">
              <a:spcBef>
                <a:spcPts val="0"/>
              </a:spcBef>
              <a:spcAft>
                <a:spcPts val="0"/>
              </a:spcAft>
              <a:defRPr/>
            </a:pPr>
            <a:endParaRPr lang="en-US" sz="2310" dirty="0">
              <a:solidFill>
                <a:prstClr val="white"/>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06400"/>
            <a:ext cx="34940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914418" y="2590799"/>
            <a:ext cx="8229601" cy="1447800"/>
          </a:xfrm>
        </p:spPr>
        <p:txBody>
          <a:bodyPr/>
          <a:lstStyle>
            <a:lvl1pPr algn="ctr">
              <a:defRPr>
                <a:solidFill>
                  <a:srgbClr val="003597"/>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914418" y="4267203"/>
            <a:ext cx="8229601" cy="914400"/>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4280557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Text Placeholder 2"/>
          <p:cNvSpPr>
            <a:spLocks noGrp="1"/>
          </p:cNvSpPr>
          <p:nvPr>
            <p:ph idx="12"/>
          </p:nvPr>
        </p:nvSpPr>
        <p:spPr>
          <a:xfrm>
            <a:off x="502920" y="2026920"/>
            <a:ext cx="5288280" cy="6126479"/>
          </a:xfrm>
          <a:prstGeom prst="rect">
            <a:avLst/>
          </a:prstGeom>
        </p:spPr>
        <p:txBody>
          <a:bodyPr rtlCol="0">
            <a:normAutofit/>
          </a:bodyPr>
          <a:lstStyle/>
          <a:p>
            <a:pPr lvl="0"/>
            <a:r>
              <a:rPr lang="en-US"/>
              <a:t>Click to edit Master text styles</a:t>
            </a:r>
          </a:p>
          <a:p>
            <a:pPr lvl="1"/>
            <a:r>
              <a:rPr lang="en-US"/>
              <a:t>Second level</a:t>
            </a:r>
          </a:p>
        </p:txBody>
      </p:sp>
      <p:sp>
        <p:nvSpPr>
          <p:cNvPr id="13" name="Picture Placeholder 12"/>
          <p:cNvSpPr>
            <a:spLocks noGrp="1"/>
          </p:cNvSpPr>
          <p:nvPr>
            <p:ph type="pic" sz="quarter" idx="15"/>
          </p:nvPr>
        </p:nvSpPr>
        <p:spPr>
          <a:xfrm>
            <a:off x="6071291" y="2286003"/>
            <a:ext cx="3758514" cy="3429000"/>
          </a:xfrm>
        </p:spPr>
        <p:txBody>
          <a:bodyPr rtlCol="0">
            <a:normAutofit/>
          </a:bodyPr>
          <a:lstStyle/>
          <a:p>
            <a:pPr lvl="0"/>
            <a:r>
              <a:rPr lang="en-US" noProof="0" dirty="0"/>
              <a:t>Click icon to add picture</a:t>
            </a:r>
          </a:p>
        </p:txBody>
      </p:sp>
      <p:sp>
        <p:nvSpPr>
          <p:cNvPr id="20" name="Text Placeholder 19"/>
          <p:cNvSpPr>
            <a:spLocks noGrp="1"/>
          </p:cNvSpPr>
          <p:nvPr>
            <p:ph type="body" sz="quarter" idx="17"/>
          </p:nvPr>
        </p:nvSpPr>
        <p:spPr>
          <a:xfrm>
            <a:off x="6096000" y="5867402"/>
            <a:ext cx="3733800" cy="914400"/>
          </a:xfrm>
        </p:spPr>
        <p:txBody>
          <a:bodyPr>
            <a:normAutofit/>
          </a:bodyPr>
          <a:lstStyle>
            <a:lvl1pPr>
              <a:defRPr sz="1650" i="1"/>
            </a:lvl1pPr>
          </a:lstStyle>
          <a:p>
            <a:pPr lvl="0"/>
            <a:r>
              <a:rPr lang="en-US"/>
              <a:t>Click to edit Master text styles</a:t>
            </a:r>
          </a:p>
        </p:txBody>
      </p:sp>
      <p:sp>
        <p:nvSpPr>
          <p:cNvPr id="6" name="Slide Number Placeholder 5"/>
          <p:cNvSpPr>
            <a:spLocks noGrp="1"/>
          </p:cNvSpPr>
          <p:nvPr>
            <p:ph type="sldNum" sz="quarter" idx="18"/>
          </p:nvPr>
        </p:nvSpPr>
        <p:spPr/>
        <p:txBody>
          <a:bodyPr/>
          <a:lstStyle>
            <a:lvl1pPr>
              <a:defRPr/>
            </a:lvl1pPr>
          </a:lstStyle>
          <a:p>
            <a:pPr>
              <a:defRPr/>
            </a:pPr>
            <a:fld id="{AE36FC49-B6A7-4AE6-B360-7AB6B5B9A126}" type="slidenum">
              <a:rPr lang="en-US" altLang="en-US"/>
              <a:pPr>
                <a:defRPr/>
              </a:pPr>
              <a:t>‹#›</a:t>
            </a:fld>
            <a:endParaRPr lang="en-US" altLang="en-US"/>
          </a:p>
        </p:txBody>
      </p:sp>
    </p:spTree>
    <p:extLst>
      <p:ext uri="{BB962C8B-B14F-4D97-AF65-F5344CB8AC3E}">
        <p14:creationId xmlns:p14="http://schemas.microsoft.com/office/powerpoint/2010/main" val="1719813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304805" y="347875"/>
            <a:ext cx="7010400" cy="1447800"/>
          </a:xfrm>
        </p:spPr>
        <p:txBody>
          <a:bodyPr/>
          <a:lstStyle>
            <a:lvl1pPr>
              <a:defRPr>
                <a:solidFill>
                  <a:schemeClr val="bg1"/>
                </a:solidFill>
              </a:defRPr>
            </a:lvl1pPr>
          </a:lstStyle>
          <a:p>
            <a:r>
              <a:rPr lang="en-US"/>
              <a:t>Click to edit Master title style</a:t>
            </a:r>
            <a:endParaRPr lang="en-US" dirty="0"/>
          </a:p>
        </p:txBody>
      </p:sp>
      <p:sp>
        <p:nvSpPr>
          <p:cNvPr id="5" name="Text Placeholder 2"/>
          <p:cNvSpPr>
            <a:spLocks noGrp="1"/>
          </p:cNvSpPr>
          <p:nvPr>
            <p:ph idx="12"/>
          </p:nvPr>
        </p:nvSpPr>
        <p:spPr>
          <a:xfrm>
            <a:off x="502920" y="2026923"/>
            <a:ext cx="9098280" cy="5974080"/>
          </a:xfrm>
          <a:prstGeom prst="rect">
            <a:avLst/>
          </a:prstGeom>
        </p:spPr>
        <p:txBody>
          <a:bodyPr rtlCol="0">
            <a:normAutofit/>
          </a:bodyPr>
          <a:lstStyle/>
          <a:p>
            <a:pPr lvl="0"/>
            <a:r>
              <a:rPr lang="en-US"/>
              <a:t>Click to edit Master text styles</a:t>
            </a:r>
          </a:p>
          <a:p>
            <a:pPr lvl="1"/>
            <a:r>
              <a:rPr lang="en-US"/>
              <a:t>Second level</a:t>
            </a:r>
          </a:p>
        </p:txBody>
      </p:sp>
      <p:sp>
        <p:nvSpPr>
          <p:cNvPr id="4" name="Slide Number Placeholder 5"/>
          <p:cNvSpPr>
            <a:spLocks noGrp="1"/>
          </p:cNvSpPr>
          <p:nvPr>
            <p:ph type="sldNum" sz="quarter" idx="13"/>
          </p:nvPr>
        </p:nvSpPr>
        <p:spPr/>
        <p:txBody>
          <a:bodyPr/>
          <a:lstStyle>
            <a:lvl1pPr>
              <a:defRPr/>
            </a:lvl1pPr>
          </a:lstStyle>
          <a:p>
            <a:pPr>
              <a:defRPr/>
            </a:pPr>
            <a:fld id="{72FC3940-9939-478D-B41F-2B2A1775EB82}" type="slidenum">
              <a:rPr lang="en-US" altLang="en-US"/>
              <a:pPr>
                <a:defRPr/>
              </a:pPr>
              <a:t>‹#›</a:t>
            </a:fld>
            <a:endParaRPr lang="en-US" altLang="en-US"/>
          </a:p>
        </p:txBody>
      </p:sp>
    </p:spTree>
    <p:extLst>
      <p:ext uri="{BB962C8B-B14F-4D97-AF65-F5344CB8AC3E}">
        <p14:creationId xmlns:p14="http://schemas.microsoft.com/office/powerpoint/2010/main" val="4174701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029873"/>
            <a:ext cx="9052560" cy="1110684"/>
          </a:xfrm>
          <a:prstGeom prst="rect">
            <a:avLst/>
          </a:prstGeom>
        </p:spPr>
        <p:txBody>
          <a:bodyPr lIns="91305" tIns="45653" rIns="91305" bIns="45653"/>
          <a:lstStyle>
            <a:lvl1pPr algn="l">
              <a:defRPr b="1"/>
            </a:lvl1pPr>
          </a:lstStyle>
          <a:p>
            <a:r>
              <a:rPr lang="en-US" dirty="0"/>
              <a:t>Click to edit Master title style</a:t>
            </a:r>
          </a:p>
        </p:txBody>
      </p:sp>
      <p:sp>
        <p:nvSpPr>
          <p:cNvPr id="3" name="Content Placeholder 2"/>
          <p:cNvSpPr>
            <a:spLocks noGrp="1"/>
          </p:cNvSpPr>
          <p:nvPr>
            <p:ph idx="1"/>
          </p:nvPr>
        </p:nvSpPr>
        <p:spPr>
          <a:xfrm>
            <a:off x="502920" y="3140578"/>
            <a:ext cx="9052560" cy="46192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408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100584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811" tIns="42906" rIns="85811" bIns="42906" anchor="ctr"/>
          <a:lstStyle/>
          <a:p>
            <a:pPr algn="ctr" defTabSz="1005186" eaLnBrk="1" fontAlgn="auto" hangingPunct="1">
              <a:spcBef>
                <a:spcPts val="0"/>
              </a:spcBef>
              <a:spcAft>
                <a:spcPts val="0"/>
              </a:spcAft>
              <a:defRPr/>
            </a:pPr>
            <a:endParaRPr lang="en-US" sz="2310" dirty="0">
              <a:solidFill>
                <a:prstClr val="white"/>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06400"/>
            <a:ext cx="34940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914407" y="2590799"/>
            <a:ext cx="8229601" cy="1447800"/>
          </a:xfrm>
        </p:spPr>
        <p:txBody>
          <a:bodyPr/>
          <a:lstStyle>
            <a:lvl1pPr algn="ctr">
              <a:defRPr>
                <a:solidFill>
                  <a:srgbClr val="003597"/>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914407" y="4267203"/>
            <a:ext cx="8229601" cy="914400"/>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3795587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Text Placeholder 2"/>
          <p:cNvSpPr>
            <a:spLocks noGrp="1"/>
          </p:cNvSpPr>
          <p:nvPr>
            <p:ph idx="12"/>
          </p:nvPr>
        </p:nvSpPr>
        <p:spPr>
          <a:xfrm>
            <a:off x="502920" y="2026920"/>
            <a:ext cx="5288280" cy="6126479"/>
          </a:xfrm>
          <a:prstGeom prst="rect">
            <a:avLst/>
          </a:prstGeom>
        </p:spPr>
        <p:txBody>
          <a:bodyPr rtlCol="0">
            <a:normAutofit/>
          </a:bodyPr>
          <a:lstStyle/>
          <a:p>
            <a:pPr lvl="0"/>
            <a:r>
              <a:rPr lang="en-US"/>
              <a:t>Click to edit Master text styles</a:t>
            </a:r>
          </a:p>
          <a:p>
            <a:pPr lvl="1"/>
            <a:r>
              <a:rPr lang="en-US"/>
              <a:t>Second level</a:t>
            </a:r>
          </a:p>
        </p:txBody>
      </p:sp>
      <p:sp>
        <p:nvSpPr>
          <p:cNvPr id="13" name="Picture Placeholder 12"/>
          <p:cNvSpPr>
            <a:spLocks noGrp="1"/>
          </p:cNvSpPr>
          <p:nvPr>
            <p:ph type="pic" sz="quarter" idx="15"/>
          </p:nvPr>
        </p:nvSpPr>
        <p:spPr>
          <a:xfrm>
            <a:off x="6071291" y="2286003"/>
            <a:ext cx="3758514" cy="3429000"/>
          </a:xfrm>
        </p:spPr>
        <p:txBody>
          <a:bodyPr rtlCol="0">
            <a:normAutofit/>
          </a:bodyPr>
          <a:lstStyle/>
          <a:p>
            <a:pPr lvl="0"/>
            <a:r>
              <a:rPr lang="en-US" noProof="0" dirty="0"/>
              <a:t>Click icon to add picture</a:t>
            </a:r>
          </a:p>
        </p:txBody>
      </p:sp>
      <p:sp>
        <p:nvSpPr>
          <p:cNvPr id="20" name="Text Placeholder 19"/>
          <p:cNvSpPr>
            <a:spLocks noGrp="1"/>
          </p:cNvSpPr>
          <p:nvPr>
            <p:ph type="body" sz="quarter" idx="17"/>
          </p:nvPr>
        </p:nvSpPr>
        <p:spPr>
          <a:xfrm>
            <a:off x="6096000" y="5867402"/>
            <a:ext cx="3733800" cy="914400"/>
          </a:xfrm>
        </p:spPr>
        <p:txBody>
          <a:bodyPr>
            <a:normAutofit/>
          </a:bodyPr>
          <a:lstStyle>
            <a:lvl1pPr>
              <a:defRPr sz="1650" i="1"/>
            </a:lvl1pPr>
          </a:lstStyle>
          <a:p>
            <a:pPr lvl="0"/>
            <a:r>
              <a:rPr lang="en-US"/>
              <a:t>Click to edit Master text styles</a:t>
            </a:r>
          </a:p>
        </p:txBody>
      </p:sp>
      <p:sp>
        <p:nvSpPr>
          <p:cNvPr id="6" name="Slide Number Placeholder 5"/>
          <p:cNvSpPr>
            <a:spLocks noGrp="1"/>
          </p:cNvSpPr>
          <p:nvPr>
            <p:ph type="sldNum" sz="quarter" idx="18"/>
          </p:nvPr>
        </p:nvSpPr>
        <p:spPr/>
        <p:txBody>
          <a:bodyPr/>
          <a:lstStyle>
            <a:lvl1pPr>
              <a:defRPr/>
            </a:lvl1pPr>
          </a:lstStyle>
          <a:p>
            <a:pPr>
              <a:defRPr/>
            </a:pPr>
            <a:fld id="{29473B2D-F84F-409D-A346-7F9327B953DF}" type="slidenum">
              <a:rPr lang="en-US" altLang="en-US"/>
              <a:pPr>
                <a:defRPr/>
              </a:pPr>
              <a:t>‹#›</a:t>
            </a:fld>
            <a:endParaRPr lang="en-US" altLang="en-US"/>
          </a:p>
        </p:txBody>
      </p:sp>
    </p:spTree>
    <p:extLst>
      <p:ext uri="{BB962C8B-B14F-4D97-AF65-F5344CB8AC3E}">
        <p14:creationId xmlns:p14="http://schemas.microsoft.com/office/powerpoint/2010/main" val="3410846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304805" y="347875"/>
            <a:ext cx="7010400" cy="1447800"/>
          </a:xfrm>
        </p:spPr>
        <p:txBody>
          <a:bodyPr/>
          <a:lstStyle>
            <a:lvl1pPr>
              <a:defRPr>
                <a:solidFill>
                  <a:schemeClr val="bg1"/>
                </a:solidFill>
              </a:defRPr>
            </a:lvl1pPr>
          </a:lstStyle>
          <a:p>
            <a:r>
              <a:rPr lang="en-US"/>
              <a:t>Click to edit Master title style</a:t>
            </a:r>
            <a:endParaRPr lang="en-US" dirty="0"/>
          </a:p>
        </p:txBody>
      </p:sp>
      <p:sp>
        <p:nvSpPr>
          <p:cNvPr id="5" name="Text Placeholder 2"/>
          <p:cNvSpPr>
            <a:spLocks noGrp="1"/>
          </p:cNvSpPr>
          <p:nvPr>
            <p:ph idx="12"/>
          </p:nvPr>
        </p:nvSpPr>
        <p:spPr>
          <a:xfrm>
            <a:off x="502920" y="2026923"/>
            <a:ext cx="9098280" cy="5974080"/>
          </a:xfrm>
          <a:prstGeom prst="rect">
            <a:avLst/>
          </a:prstGeom>
        </p:spPr>
        <p:txBody>
          <a:bodyPr rtlCol="0">
            <a:normAutofit/>
          </a:bodyPr>
          <a:lstStyle/>
          <a:p>
            <a:pPr lvl="0"/>
            <a:r>
              <a:rPr lang="en-US"/>
              <a:t>Click to edit Master text styles</a:t>
            </a:r>
          </a:p>
          <a:p>
            <a:pPr lvl="1"/>
            <a:r>
              <a:rPr lang="en-US"/>
              <a:t>Second level</a:t>
            </a:r>
          </a:p>
        </p:txBody>
      </p:sp>
      <p:sp>
        <p:nvSpPr>
          <p:cNvPr id="4" name="Slide Number Placeholder 5"/>
          <p:cNvSpPr>
            <a:spLocks noGrp="1"/>
          </p:cNvSpPr>
          <p:nvPr>
            <p:ph type="sldNum" sz="quarter" idx="13"/>
          </p:nvPr>
        </p:nvSpPr>
        <p:spPr/>
        <p:txBody>
          <a:bodyPr/>
          <a:lstStyle>
            <a:lvl1pPr>
              <a:defRPr/>
            </a:lvl1pPr>
          </a:lstStyle>
          <a:p>
            <a:pPr>
              <a:defRPr/>
            </a:pPr>
            <a:fld id="{925A1E76-0F2C-4BAC-8460-C857FDF47A65}" type="slidenum">
              <a:rPr lang="en-US" altLang="en-US"/>
              <a:pPr>
                <a:defRPr/>
              </a:pPr>
              <a:t>‹#›</a:t>
            </a:fld>
            <a:endParaRPr lang="en-US" altLang="en-US"/>
          </a:p>
        </p:txBody>
      </p:sp>
    </p:spTree>
    <p:extLst>
      <p:ext uri="{BB962C8B-B14F-4D97-AF65-F5344CB8AC3E}">
        <p14:creationId xmlns:p14="http://schemas.microsoft.com/office/powerpoint/2010/main" val="239624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304802" y="347875"/>
            <a:ext cx="7010400" cy="1447800"/>
          </a:xfrm>
        </p:spPr>
        <p:txBody>
          <a:bodyPr/>
          <a:lstStyle>
            <a:lvl1pPr>
              <a:defRPr>
                <a:solidFill>
                  <a:schemeClr val="bg1"/>
                </a:solidFill>
              </a:defRPr>
            </a:lvl1pPr>
          </a:lstStyle>
          <a:p>
            <a:r>
              <a:rPr lang="en-US"/>
              <a:t>Click to edit Master title style</a:t>
            </a:r>
            <a:endParaRPr lang="en-US" dirty="0"/>
          </a:p>
        </p:txBody>
      </p:sp>
      <p:sp>
        <p:nvSpPr>
          <p:cNvPr id="5" name="Text Placeholder 2"/>
          <p:cNvSpPr>
            <a:spLocks noGrp="1"/>
          </p:cNvSpPr>
          <p:nvPr>
            <p:ph idx="12"/>
          </p:nvPr>
        </p:nvSpPr>
        <p:spPr>
          <a:xfrm>
            <a:off x="502920" y="2026923"/>
            <a:ext cx="9098280" cy="5974080"/>
          </a:xfrm>
          <a:prstGeom prst="rect">
            <a:avLst/>
          </a:prstGeom>
        </p:spPr>
        <p:txBody>
          <a:bodyPr rtlCol="0">
            <a:normAutofit/>
          </a:bodyPr>
          <a:lstStyle/>
          <a:p>
            <a:pPr lvl="0"/>
            <a:r>
              <a:rPr lang="en-US"/>
              <a:t>Click to edit Master text styles</a:t>
            </a:r>
          </a:p>
          <a:p>
            <a:pPr lvl="1"/>
            <a:r>
              <a:rPr lang="en-US"/>
              <a:t>Second level</a:t>
            </a:r>
          </a:p>
        </p:txBody>
      </p:sp>
      <p:sp>
        <p:nvSpPr>
          <p:cNvPr id="4" name="Slide Number Placeholder 5"/>
          <p:cNvSpPr>
            <a:spLocks noGrp="1"/>
          </p:cNvSpPr>
          <p:nvPr>
            <p:ph type="sldNum" sz="quarter" idx="13"/>
          </p:nvPr>
        </p:nvSpPr>
        <p:spPr/>
        <p:txBody>
          <a:bodyPr/>
          <a:lstStyle>
            <a:lvl1pPr>
              <a:defRPr/>
            </a:lvl1pPr>
          </a:lstStyle>
          <a:p>
            <a:pPr>
              <a:defRPr/>
            </a:pPr>
            <a:fld id="{CE11A9CC-0D6E-40CA-A366-4A86678E7B5C}" type="slidenum">
              <a:rPr lang="en-US" altLang="en-US"/>
              <a:pPr>
                <a:defRPr/>
              </a:pPr>
              <a:t>‹#›</a:t>
            </a:fld>
            <a:endParaRPr lang="en-US" altLang="en-US"/>
          </a:p>
        </p:txBody>
      </p:sp>
    </p:spTree>
    <p:extLst>
      <p:ext uri="{BB962C8B-B14F-4D97-AF65-F5344CB8AC3E}">
        <p14:creationId xmlns:p14="http://schemas.microsoft.com/office/powerpoint/2010/main" val="2679347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029873"/>
            <a:ext cx="9052560" cy="1110684"/>
          </a:xfrm>
          <a:prstGeom prst="rect">
            <a:avLst/>
          </a:prstGeom>
        </p:spPr>
        <p:txBody>
          <a:bodyPr lIns="91390" tIns="45694" rIns="91390" bIns="45694"/>
          <a:lstStyle>
            <a:lvl1pPr algn="l">
              <a:defRPr b="1"/>
            </a:lvl1pPr>
          </a:lstStyle>
          <a:p>
            <a:r>
              <a:rPr lang="en-US" dirty="0"/>
              <a:t>Click to edit Master title style</a:t>
            </a:r>
          </a:p>
        </p:txBody>
      </p:sp>
      <p:sp>
        <p:nvSpPr>
          <p:cNvPr id="3" name="Content Placeholder 2"/>
          <p:cNvSpPr>
            <a:spLocks noGrp="1"/>
          </p:cNvSpPr>
          <p:nvPr>
            <p:ph idx="1"/>
          </p:nvPr>
        </p:nvSpPr>
        <p:spPr>
          <a:xfrm>
            <a:off x="502920" y="3140565"/>
            <a:ext cx="9052560" cy="46192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9633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3000"/>
            <a:ext cx="8298180" cy="3285702"/>
          </a:xfrm>
        </p:spPr>
        <p:txBody>
          <a:bodyPr anchor="b"/>
          <a:lstStyle>
            <a:lvl1pPr>
              <a:defRPr sz="726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754380" y="5791200"/>
            <a:ext cx="7107936" cy="1351280"/>
          </a:xfrm>
        </p:spPr>
        <p:txBody>
          <a:bodyPr>
            <a:normAutofit/>
          </a:bodyPr>
          <a:lstStyle>
            <a:lvl1pPr marL="0" indent="0" algn="l">
              <a:buNone/>
              <a:defRPr sz="2200">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0E7DBD06-A1B2-4A08-A2BB-9F5D6BB8ED84}"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78591F22-75D1-4AD1-BDA1-221F0A0FD34C}" type="datetimeFigureOut">
              <a:rPr lang="en-US"/>
              <a:pPr>
                <a:defRPr/>
              </a:pPr>
              <a:t>10/12/2023</a:t>
            </a:fld>
            <a:endParaRPr lang="en-US" dirty="0"/>
          </a:p>
        </p:txBody>
      </p:sp>
    </p:spTree>
    <p:extLst>
      <p:ext uri="{BB962C8B-B14F-4D97-AF65-F5344CB8AC3E}">
        <p14:creationId xmlns:p14="http://schemas.microsoft.com/office/powerpoint/2010/main" val="482656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23E02FCF-3410-45B2-B5A1-271C7C5145AE}"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FCE04ED9-2FFF-428C-A4DD-49869E1E97D7}" type="datetimeFigureOut">
              <a:rPr lang="en-US"/>
              <a:pPr>
                <a:defRPr/>
              </a:pPr>
              <a:t>10/12/2023</a:t>
            </a:fld>
            <a:endParaRPr lang="en-US" dirty="0"/>
          </a:p>
        </p:txBody>
      </p:sp>
    </p:spTree>
    <p:extLst>
      <p:ext uri="{BB962C8B-B14F-4D97-AF65-F5344CB8AC3E}">
        <p14:creationId xmlns:p14="http://schemas.microsoft.com/office/powerpoint/2010/main" val="31397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5" y="6949440"/>
            <a:ext cx="8425656" cy="1479973"/>
          </a:xfrm>
        </p:spPr>
        <p:txBody>
          <a:bodyPr anchor="t"/>
          <a:lstStyle>
            <a:lvl1pPr algn="l">
              <a:defRPr sz="3960" b="0" cap="all"/>
            </a:lvl1pPr>
          </a:lstStyle>
          <a:p>
            <a:r>
              <a:rPr lang="en-US"/>
              <a:t>Click to edit Master title style</a:t>
            </a:r>
            <a:endParaRPr lang="en-US" dirty="0"/>
          </a:p>
        </p:txBody>
      </p:sp>
      <p:sp>
        <p:nvSpPr>
          <p:cNvPr id="3" name="Text Placeholder 2"/>
          <p:cNvSpPr>
            <a:spLocks noGrp="1"/>
          </p:cNvSpPr>
          <p:nvPr>
            <p:ph type="body" idx="1"/>
          </p:nvPr>
        </p:nvSpPr>
        <p:spPr>
          <a:xfrm>
            <a:off x="794545" y="4880293"/>
            <a:ext cx="6749256" cy="2069148"/>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444D7331-E207-4B0C-85ED-42245F45DF5A}"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E3C648A9-76AD-44DE-AD4A-74D305CC7C33}" type="datetimeFigureOut">
              <a:rPr lang="en-US"/>
              <a:pPr>
                <a:defRPr/>
              </a:pPr>
              <a:t>10/12/2023</a:t>
            </a:fld>
            <a:endParaRPr lang="en-US" dirty="0"/>
          </a:p>
        </p:txBody>
      </p:sp>
    </p:spTree>
    <p:extLst>
      <p:ext uri="{BB962C8B-B14F-4D97-AF65-F5344CB8AC3E}">
        <p14:creationId xmlns:p14="http://schemas.microsoft.com/office/powerpoint/2010/main" val="3448674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945843"/>
            <a:ext cx="4023360" cy="581436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61560" y="1945843"/>
            <a:ext cx="4023360" cy="581436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2DA1E1D2-BE63-4387-8DBD-23B8EC6E106F}"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63F112DF-9B4E-4C57-B083-6C8281E114DA}" type="datetimeFigureOut">
              <a:rPr lang="en-US"/>
              <a:pPr>
                <a:defRPr/>
              </a:pPr>
              <a:t>10/12/2023</a:t>
            </a:fld>
            <a:endParaRPr lang="en-US" dirty="0"/>
          </a:p>
        </p:txBody>
      </p:sp>
    </p:spTree>
    <p:extLst>
      <p:ext uri="{BB962C8B-B14F-4D97-AF65-F5344CB8AC3E}">
        <p14:creationId xmlns:p14="http://schemas.microsoft.com/office/powerpoint/2010/main" val="1267814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944477"/>
            <a:ext cx="4023360" cy="810365"/>
          </a:xfrm>
        </p:spPr>
        <p:txBody>
          <a:bodyPr anchor="b">
            <a:noAutofit/>
          </a:bodyPr>
          <a:lstStyle>
            <a:lvl1pPr marL="0" indent="0" algn="ctr">
              <a:buNone/>
              <a:defRPr sz="2200" b="1">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754842"/>
            <a:ext cx="4023360" cy="5004965"/>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1560" y="1944477"/>
            <a:ext cx="4023360" cy="810365"/>
          </a:xfrm>
        </p:spPr>
        <p:txBody>
          <a:bodyPr anchor="b">
            <a:noAutofit/>
          </a:bodyPr>
          <a:lstStyle>
            <a:lvl1pPr marL="0" indent="0" algn="ctr">
              <a:buNone/>
              <a:defRPr sz="2200" b="1">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4861560" y="2754842"/>
            <a:ext cx="4023360" cy="5004965"/>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1C7EDC19-1DFB-450A-A673-0386D53A6B43}" type="slidenum">
              <a:rPr lang="en-US"/>
              <a:pPr>
                <a:defRPr/>
              </a:pPr>
              <a:t>‹#›</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D2561ACC-65D5-4C1C-A2BF-F323360DEE3C}" type="datetimeFigureOut">
              <a:rPr lang="en-US"/>
              <a:pPr>
                <a:defRPr/>
              </a:pPr>
              <a:t>10/12/2023</a:t>
            </a:fld>
            <a:endParaRPr lang="en-US" dirty="0"/>
          </a:p>
        </p:txBody>
      </p:sp>
    </p:spTree>
    <p:extLst>
      <p:ext uri="{BB962C8B-B14F-4D97-AF65-F5344CB8AC3E}">
        <p14:creationId xmlns:p14="http://schemas.microsoft.com/office/powerpoint/2010/main" val="3295890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0AF8C817-5AC4-49BD-8C90-CB9052CA820F}" type="slidenum">
              <a:rPr lang="en-US"/>
              <a:pPr>
                <a:defRPr/>
              </a:pPr>
              <a:t>‹#›</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5F69BAEB-8305-4BA1-A034-A39CBF0F6897}" type="datetimeFigureOut">
              <a:rPr lang="en-US"/>
              <a:pPr>
                <a:defRPr/>
              </a:pPr>
              <a:t>10/12/2023</a:t>
            </a:fld>
            <a:endParaRPr lang="en-US" dirty="0"/>
          </a:p>
        </p:txBody>
      </p:sp>
    </p:spTree>
    <p:extLst>
      <p:ext uri="{BB962C8B-B14F-4D97-AF65-F5344CB8AC3E}">
        <p14:creationId xmlns:p14="http://schemas.microsoft.com/office/powerpoint/2010/main" val="424347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2BF9301-0D20-4A32-8F99-6D91B5ED70D3}"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776D7584-CF14-4D2E-B650-186E13E57B8C}" type="datetimeFigureOut">
              <a:rPr lang="en-US"/>
              <a:pPr>
                <a:defRPr/>
              </a:pPr>
              <a:t>10/12/2023</a:t>
            </a:fld>
            <a:endParaRPr lang="en-US" dirty="0"/>
          </a:p>
        </p:txBody>
      </p:sp>
    </p:spTree>
    <p:extLst>
      <p:ext uri="{BB962C8B-B14F-4D97-AF65-F5344CB8AC3E}">
        <p14:creationId xmlns:p14="http://schemas.microsoft.com/office/powerpoint/2010/main" val="1173480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1" y="6961022"/>
            <a:ext cx="8549640" cy="752856"/>
          </a:xfrm>
        </p:spPr>
        <p:txBody>
          <a:bodyPr anchor="b"/>
          <a:lstStyle>
            <a:lvl1pPr algn="ctr">
              <a:defRPr sz="2420" b="1"/>
            </a:lvl1pPr>
          </a:lstStyle>
          <a:p>
            <a:r>
              <a:rPr lang="en-US"/>
              <a:t>Click to edit Master title style</a:t>
            </a:r>
            <a:endParaRPr lang="en-US" dirty="0"/>
          </a:p>
        </p:txBody>
      </p:sp>
      <p:sp>
        <p:nvSpPr>
          <p:cNvPr id="4" name="Text Placeholder 3"/>
          <p:cNvSpPr>
            <a:spLocks noGrp="1"/>
          </p:cNvSpPr>
          <p:nvPr>
            <p:ph type="body" sz="half" idx="2"/>
          </p:nvPr>
        </p:nvSpPr>
        <p:spPr>
          <a:xfrm>
            <a:off x="335280" y="7721600"/>
            <a:ext cx="8549641" cy="772160"/>
          </a:xfrm>
        </p:spPr>
        <p:txBody>
          <a:bodyPr>
            <a:normAutofit/>
          </a:bodyPr>
          <a:lstStyle>
            <a:lvl1pPr marL="0" indent="0" algn="ctr">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9" name="Content Placeholder 8"/>
          <p:cNvSpPr>
            <a:spLocks noGrp="1"/>
          </p:cNvSpPr>
          <p:nvPr>
            <p:ph sz="quarter" idx="13"/>
          </p:nvPr>
        </p:nvSpPr>
        <p:spPr>
          <a:xfrm>
            <a:off x="335280" y="482600"/>
            <a:ext cx="8549640" cy="6260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2F4CB25D-8564-4158-9F1F-25AFEBB9F24B}" type="slidenum">
              <a:rPr lang="en-US"/>
              <a:pPr>
                <a:defRPr/>
              </a:pPr>
              <a:t>‹#›</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34D0F6E9-CB58-449F-99C6-9127363FECA4}" type="datetimeFigureOut">
              <a:rPr lang="en-US"/>
              <a:pPr>
                <a:defRPr/>
              </a:pPr>
              <a:t>10/12/2023</a:t>
            </a:fld>
            <a:endParaRPr lang="en-US" dirty="0"/>
          </a:p>
        </p:txBody>
      </p:sp>
    </p:spTree>
    <p:extLst>
      <p:ext uri="{BB962C8B-B14F-4D97-AF65-F5344CB8AC3E}">
        <p14:creationId xmlns:p14="http://schemas.microsoft.com/office/powerpoint/2010/main" val="2367612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1927" y="6960685"/>
            <a:ext cx="8549640" cy="753193"/>
          </a:xfrm>
        </p:spPr>
        <p:txBody>
          <a:bodyPr anchor="b"/>
          <a:lstStyle>
            <a:lvl1pPr algn="ctr">
              <a:defRPr sz="242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9304020" cy="6949440"/>
          </a:xfrm>
        </p:spPr>
        <p:txBody>
          <a:bodyPr rtlCol="0">
            <a:normAutofit/>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r>
              <a:rPr lang="en-US" noProof="0" dirty="0"/>
              <a:t>Click icon to add picture</a:t>
            </a:r>
          </a:p>
        </p:txBody>
      </p:sp>
      <p:sp>
        <p:nvSpPr>
          <p:cNvPr id="4" name="Text Placeholder 3"/>
          <p:cNvSpPr>
            <a:spLocks noGrp="1"/>
          </p:cNvSpPr>
          <p:nvPr>
            <p:ph type="body" sz="half" idx="2"/>
          </p:nvPr>
        </p:nvSpPr>
        <p:spPr>
          <a:xfrm>
            <a:off x="331927" y="7721600"/>
            <a:ext cx="8549640" cy="776021"/>
          </a:xfrm>
        </p:spPr>
        <p:txBody>
          <a:bodyPr>
            <a:normAutofit/>
          </a:bodyPr>
          <a:lstStyle>
            <a:lvl1pPr marL="0" indent="0" algn="ctr">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15EE4A72-B82F-443A-9486-D8A58B68D75C}"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3AAF4486-FEBC-41A9-B909-9AFE906EDA4A}" type="datetimeFigureOut">
              <a:rPr lang="en-US"/>
              <a:pPr>
                <a:defRPr/>
              </a:pPr>
              <a:t>10/12/2023</a:t>
            </a:fld>
            <a:endParaRPr lang="en-US" dirty="0"/>
          </a:p>
        </p:txBody>
      </p:sp>
    </p:spTree>
    <p:extLst>
      <p:ext uri="{BB962C8B-B14F-4D97-AF65-F5344CB8AC3E}">
        <p14:creationId xmlns:p14="http://schemas.microsoft.com/office/powerpoint/2010/main" val="359955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029873"/>
            <a:ext cx="9052560" cy="1110684"/>
          </a:xfrm>
          <a:prstGeom prst="rect">
            <a:avLst/>
          </a:prstGeom>
        </p:spPr>
        <p:txBody>
          <a:bodyPr lIns="107103" tIns="53551" rIns="107103" bIns="53551"/>
          <a:lstStyle>
            <a:lvl1pPr algn="l">
              <a:defRPr b="1"/>
            </a:lvl1pPr>
          </a:lstStyle>
          <a:p>
            <a:r>
              <a:rPr lang="en-US" dirty="0"/>
              <a:t>Click to edit Master title style</a:t>
            </a:r>
          </a:p>
        </p:txBody>
      </p:sp>
      <p:sp>
        <p:nvSpPr>
          <p:cNvPr id="3" name="Content Placeholder 2"/>
          <p:cNvSpPr>
            <a:spLocks noGrp="1"/>
          </p:cNvSpPr>
          <p:nvPr>
            <p:ph idx="1"/>
          </p:nvPr>
        </p:nvSpPr>
        <p:spPr>
          <a:xfrm>
            <a:off x="502920" y="3140559"/>
            <a:ext cx="9052560" cy="46192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E4C84E42-2FA5-487D-B79F-B2CFB2B48EFB}" type="slidenum">
              <a:rPr lang="en-US" altLang="en-US"/>
              <a:pPr>
                <a:defRPr/>
              </a:pPr>
              <a:t>‹#›</a:t>
            </a:fld>
            <a:endParaRPr lang="en-US" altLang="en-US"/>
          </a:p>
        </p:txBody>
      </p:sp>
    </p:spTree>
    <p:extLst>
      <p:ext uri="{BB962C8B-B14F-4D97-AF65-F5344CB8AC3E}">
        <p14:creationId xmlns:p14="http://schemas.microsoft.com/office/powerpoint/2010/main" val="3539789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7BF60C47-42AC-4C9F-B700-1EC504A7276C}"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947DD5EB-9099-4540-B808-8B2289DE961E}" type="datetimeFigureOut">
              <a:rPr lang="en-US"/>
              <a:pPr>
                <a:defRPr/>
              </a:pPr>
              <a:t>10/12/2023</a:t>
            </a:fld>
            <a:endParaRPr lang="en-US" dirty="0"/>
          </a:p>
        </p:txBody>
      </p:sp>
    </p:spTree>
    <p:extLst>
      <p:ext uri="{BB962C8B-B14F-4D97-AF65-F5344CB8AC3E}">
        <p14:creationId xmlns:p14="http://schemas.microsoft.com/office/powerpoint/2010/main" val="336671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47875"/>
            <a:ext cx="1927860" cy="7411932"/>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502920" y="347875"/>
            <a:ext cx="6621780" cy="74119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8A300A0F-3929-4714-A1DD-A44F0DD6495A}"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3BD0350B-A397-4B91-86A2-68BE850736A0}" type="datetimeFigureOut">
              <a:rPr lang="en-US"/>
              <a:pPr>
                <a:defRPr/>
              </a:pPr>
              <a:t>10/12/2023</a:t>
            </a:fld>
            <a:endParaRPr lang="en-US" dirty="0"/>
          </a:p>
        </p:txBody>
      </p:sp>
    </p:spTree>
    <p:extLst>
      <p:ext uri="{BB962C8B-B14F-4D97-AF65-F5344CB8AC3E}">
        <p14:creationId xmlns:p14="http://schemas.microsoft.com/office/powerpoint/2010/main" val="241139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3000"/>
            <a:ext cx="8298180" cy="3285702"/>
          </a:xfrm>
        </p:spPr>
        <p:txBody>
          <a:bodyPr anchor="b"/>
          <a:lstStyle>
            <a:lvl1pPr>
              <a:defRPr sz="726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754380" y="5791200"/>
            <a:ext cx="7107936" cy="1351280"/>
          </a:xfrm>
        </p:spPr>
        <p:txBody>
          <a:bodyPr/>
          <a:lstStyle>
            <a:lvl1pPr marL="0" indent="0" algn="l">
              <a:buNone/>
              <a:defRPr sz="2200">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6BF4B653-FCE2-4117-AB84-796816BC5A80}"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B24F7434-28C5-4DA4-A8F3-5824881B6644}" type="datetimeFigureOut">
              <a:rPr lang="en-US"/>
              <a:pPr>
                <a:defRPr/>
              </a:pPr>
              <a:t>10/12/2023</a:t>
            </a:fld>
            <a:endParaRPr lang="en-US" dirty="0"/>
          </a:p>
        </p:txBody>
      </p:sp>
    </p:spTree>
    <p:extLst>
      <p:ext uri="{BB962C8B-B14F-4D97-AF65-F5344CB8AC3E}">
        <p14:creationId xmlns:p14="http://schemas.microsoft.com/office/powerpoint/2010/main" val="3685147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F60EB402-4EB7-46D9-A2D6-F912F1FFD5E1}"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9E2921DF-E18D-4B6F-9E46-405F082C28AD}" type="datetimeFigureOut">
              <a:rPr lang="en-US"/>
              <a:pPr>
                <a:defRPr/>
              </a:pPr>
              <a:t>10/12/2023</a:t>
            </a:fld>
            <a:endParaRPr lang="en-US" dirty="0"/>
          </a:p>
        </p:txBody>
      </p:sp>
    </p:spTree>
    <p:extLst>
      <p:ext uri="{BB962C8B-B14F-4D97-AF65-F5344CB8AC3E}">
        <p14:creationId xmlns:p14="http://schemas.microsoft.com/office/powerpoint/2010/main" val="1281671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5" y="6949440"/>
            <a:ext cx="8425656" cy="1479973"/>
          </a:xfrm>
        </p:spPr>
        <p:txBody>
          <a:bodyPr anchor="t"/>
          <a:lstStyle>
            <a:lvl1pPr algn="l">
              <a:defRPr sz="3960" b="0" cap="all"/>
            </a:lvl1pPr>
          </a:lstStyle>
          <a:p>
            <a:r>
              <a:rPr lang="en-US"/>
              <a:t>Click to edit Master title style</a:t>
            </a:r>
            <a:endParaRPr lang="en-US" dirty="0"/>
          </a:p>
        </p:txBody>
      </p:sp>
      <p:sp>
        <p:nvSpPr>
          <p:cNvPr id="3" name="Text Placeholder 2"/>
          <p:cNvSpPr>
            <a:spLocks noGrp="1"/>
          </p:cNvSpPr>
          <p:nvPr>
            <p:ph type="body" idx="1"/>
          </p:nvPr>
        </p:nvSpPr>
        <p:spPr>
          <a:xfrm>
            <a:off x="794545" y="4880293"/>
            <a:ext cx="6749256" cy="2069148"/>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99711F64-88BF-44BC-B349-6EC82F036A66}"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DC1FB759-3DD5-4282-A827-4BB6AE20A6BA}" type="datetimeFigureOut">
              <a:rPr lang="en-US"/>
              <a:pPr>
                <a:defRPr/>
              </a:pPr>
              <a:t>10/12/2023</a:t>
            </a:fld>
            <a:endParaRPr lang="en-US" dirty="0"/>
          </a:p>
        </p:txBody>
      </p:sp>
    </p:spTree>
    <p:extLst>
      <p:ext uri="{BB962C8B-B14F-4D97-AF65-F5344CB8AC3E}">
        <p14:creationId xmlns:p14="http://schemas.microsoft.com/office/powerpoint/2010/main" val="4203924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945843"/>
            <a:ext cx="4023360" cy="581436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61560" y="1945843"/>
            <a:ext cx="4023360" cy="581436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82142693-DEE2-4055-A2C3-BA40074498B1}"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599B22A4-9E41-4314-B12D-365D2563BBCE}" type="datetimeFigureOut">
              <a:rPr lang="en-US"/>
              <a:pPr>
                <a:defRPr/>
              </a:pPr>
              <a:t>10/12/2023</a:t>
            </a:fld>
            <a:endParaRPr lang="en-US" dirty="0"/>
          </a:p>
        </p:txBody>
      </p:sp>
    </p:spTree>
    <p:extLst>
      <p:ext uri="{BB962C8B-B14F-4D97-AF65-F5344CB8AC3E}">
        <p14:creationId xmlns:p14="http://schemas.microsoft.com/office/powerpoint/2010/main" val="194641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944477"/>
            <a:ext cx="4023360" cy="810365"/>
          </a:xfrm>
        </p:spPr>
        <p:txBody>
          <a:bodyPr anchor="b">
            <a:noAutofit/>
          </a:bodyPr>
          <a:lstStyle>
            <a:lvl1pPr marL="0" indent="0" algn="ctr">
              <a:buNone/>
              <a:defRPr sz="2200" b="1">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754842"/>
            <a:ext cx="4023360" cy="5004965"/>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1560" y="1944477"/>
            <a:ext cx="4023360" cy="810365"/>
          </a:xfrm>
        </p:spPr>
        <p:txBody>
          <a:bodyPr anchor="b">
            <a:noAutofit/>
          </a:bodyPr>
          <a:lstStyle>
            <a:lvl1pPr marL="0" indent="0" algn="ctr">
              <a:buNone/>
              <a:defRPr sz="2200" b="1">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4861560" y="2754842"/>
            <a:ext cx="4023360" cy="5004965"/>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3967A366-173C-4F09-B998-775E799CCB0E}" type="slidenum">
              <a:rPr lang="en-US"/>
              <a:pPr>
                <a:defRPr/>
              </a:pPr>
              <a:t>‹#›</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4F851D8D-0FE6-4FE0-BA16-33A8F8528CA7}" type="datetimeFigureOut">
              <a:rPr lang="en-US"/>
              <a:pPr>
                <a:defRPr/>
              </a:pPr>
              <a:t>10/12/2023</a:t>
            </a:fld>
            <a:endParaRPr lang="en-US" dirty="0"/>
          </a:p>
        </p:txBody>
      </p:sp>
    </p:spTree>
    <p:extLst>
      <p:ext uri="{BB962C8B-B14F-4D97-AF65-F5344CB8AC3E}">
        <p14:creationId xmlns:p14="http://schemas.microsoft.com/office/powerpoint/2010/main" val="1882559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2F887E28-AB20-4965-95E0-7831059DC32E}" type="slidenum">
              <a:rPr lang="en-US"/>
              <a:pPr>
                <a:defRPr/>
              </a:pPr>
              <a:t>‹#›</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6A32A393-5677-4C73-8C9D-51091C4A8E10}" type="datetimeFigureOut">
              <a:rPr lang="en-US"/>
              <a:pPr>
                <a:defRPr/>
              </a:pPr>
              <a:t>10/12/2023</a:t>
            </a:fld>
            <a:endParaRPr lang="en-US" dirty="0"/>
          </a:p>
        </p:txBody>
      </p:sp>
    </p:spTree>
    <p:extLst>
      <p:ext uri="{BB962C8B-B14F-4D97-AF65-F5344CB8AC3E}">
        <p14:creationId xmlns:p14="http://schemas.microsoft.com/office/powerpoint/2010/main" val="3023983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E9D437DB-D892-4DA4-B682-759F72F318B1}"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B83ADB8C-D1BD-41BD-AD2D-BB34E03E6E71}" type="datetimeFigureOut">
              <a:rPr lang="en-US"/>
              <a:pPr>
                <a:defRPr/>
              </a:pPr>
              <a:t>10/12/2023</a:t>
            </a:fld>
            <a:endParaRPr lang="en-US" dirty="0"/>
          </a:p>
        </p:txBody>
      </p:sp>
    </p:spTree>
    <p:extLst>
      <p:ext uri="{BB962C8B-B14F-4D97-AF65-F5344CB8AC3E}">
        <p14:creationId xmlns:p14="http://schemas.microsoft.com/office/powerpoint/2010/main" val="1294725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1" y="6961022"/>
            <a:ext cx="8549640" cy="752856"/>
          </a:xfrm>
        </p:spPr>
        <p:txBody>
          <a:bodyPr anchor="b"/>
          <a:lstStyle>
            <a:lvl1pPr algn="ctr">
              <a:defRPr sz="2420" b="1"/>
            </a:lvl1pPr>
          </a:lstStyle>
          <a:p>
            <a:r>
              <a:rPr lang="en-US"/>
              <a:t>Click to edit Master title style</a:t>
            </a:r>
            <a:endParaRPr lang="en-US" dirty="0"/>
          </a:p>
        </p:txBody>
      </p:sp>
      <p:sp>
        <p:nvSpPr>
          <p:cNvPr id="4" name="Text Placeholder 3"/>
          <p:cNvSpPr>
            <a:spLocks noGrp="1"/>
          </p:cNvSpPr>
          <p:nvPr>
            <p:ph type="body" sz="half" idx="2"/>
          </p:nvPr>
        </p:nvSpPr>
        <p:spPr>
          <a:xfrm>
            <a:off x="335280" y="7721600"/>
            <a:ext cx="8549641" cy="772160"/>
          </a:xfrm>
        </p:spPr>
        <p:txBody>
          <a:bodyPr/>
          <a:lstStyle>
            <a:lvl1pPr marL="0" indent="0" algn="ctr">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9" name="Content Placeholder 8"/>
          <p:cNvSpPr>
            <a:spLocks noGrp="1"/>
          </p:cNvSpPr>
          <p:nvPr>
            <p:ph sz="quarter" idx="13"/>
          </p:nvPr>
        </p:nvSpPr>
        <p:spPr>
          <a:xfrm>
            <a:off x="335280" y="482600"/>
            <a:ext cx="8549640" cy="6260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39AE8B77-E1F0-48EE-8E50-8FCFFCAFA45C}" type="slidenum">
              <a:rPr lang="en-US"/>
              <a:pPr>
                <a:defRPr/>
              </a:pPr>
              <a:t>‹#›</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021DD4EF-D19B-4C6C-8B40-8FCEA79B4CCD}" type="datetimeFigureOut">
              <a:rPr lang="en-US"/>
              <a:pPr>
                <a:defRPr/>
              </a:pPr>
              <a:t>10/12/2023</a:t>
            </a:fld>
            <a:endParaRPr lang="en-US" dirty="0"/>
          </a:p>
        </p:txBody>
      </p:sp>
    </p:spTree>
    <p:extLst>
      <p:ext uri="{BB962C8B-B14F-4D97-AF65-F5344CB8AC3E}">
        <p14:creationId xmlns:p14="http://schemas.microsoft.com/office/powerpoint/2010/main" val="798310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945843"/>
            <a:ext cx="4023360" cy="581436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61560" y="1945843"/>
            <a:ext cx="4023360" cy="581436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802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1927" y="6960685"/>
            <a:ext cx="8549640" cy="753193"/>
          </a:xfrm>
        </p:spPr>
        <p:txBody>
          <a:bodyPr anchor="b"/>
          <a:lstStyle>
            <a:lvl1pPr algn="ctr">
              <a:defRPr sz="242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9304020" cy="6949440"/>
          </a:xfrm>
        </p:spPr>
        <p:txBody>
          <a:bodyPr rtlCol="0">
            <a:normAutofit/>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r>
              <a:rPr lang="en-US" noProof="0" dirty="0"/>
              <a:t>Click icon to add picture</a:t>
            </a:r>
          </a:p>
        </p:txBody>
      </p:sp>
      <p:sp>
        <p:nvSpPr>
          <p:cNvPr id="4" name="Text Placeholder 3"/>
          <p:cNvSpPr>
            <a:spLocks noGrp="1"/>
          </p:cNvSpPr>
          <p:nvPr>
            <p:ph type="body" sz="half" idx="2"/>
          </p:nvPr>
        </p:nvSpPr>
        <p:spPr>
          <a:xfrm>
            <a:off x="331927" y="7721600"/>
            <a:ext cx="8549640" cy="776021"/>
          </a:xfrm>
        </p:spPr>
        <p:txBody>
          <a:bodyPr/>
          <a:lstStyle>
            <a:lvl1pPr marL="0" indent="0" algn="ctr">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2ACD0F29-5063-462B-9A15-747C7E6DF34D}"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118A52BE-8A9D-4F93-B104-40AC17AA16C7}" type="datetimeFigureOut">
              <a:rPr lang="en-US"/>
              <a:pPr>
                <a:defRPr/>
              </a:pPr>
              <a:t>10/12/2023</a:t>
            </a:fld>
            <a:endParaRPr lang="en-US" dirty="0"/>
          </a:p>
        </p:txBody>
      </p:sp>
    </p:spTree>
    <p:extLst>
      <p:ext uri="{BB962C8B-B14F-4D97-AF65-F5344CB8AC3E}">
        <p14:creationId xmlns:p14="http://schemas.microsoft.com/office/powerpoint/2010/main" val="1654452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7E81F653-DDBD-4354-8410-80ADDC7E6C67}"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26974151-62D7-4AE4-8138-DC95CBC9041C}" type="datetimeFigureOut">
              <a:rPr lang="en-US"/>
              <a:pPr>
                <a:defRPr/>
              </a:pPr>
              <a:t>10/12/2023</a:t>
            </a:fld>
            <a:endParaRPr lang="en-US" dirty="0"/>
          </a:p>
        </p:txBody>
      </p:sp>
    </p:spTree>
    <p:extLst>
      <p:ext uri="{BB962C8B-B14F-4D97-AF65-F5344CB8AC3E}">
        <p14:creationId xmlns:p14="http://schemas.microsoft.com/office/powerpoint/2010/main" val="3411556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47875"/>
            <a:ext cx="1927860" cy="7411932"/>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502920" y="347875"/>
            <a:ext cx="6621780" cy="74119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F713A8A0-DAD3-437B-9B41-C3DF2FB82313}"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AC48C2F8-CF62-4E03-93E3-6FAE9125FF37}" type="datetimeFigureOut">
              <a:rPr lang="en-US"/>
              <a:pPr>
                <a:defRPr/>
              </a:pPr>
              <a:t>10/12/2023</a:t>
            </a:fld>
            <a:endParaRPr lang="en-US" dirty="0"/>
          </a:p>
        </p:txBody>
      </p:sp>
    </p:spTree>
    <p:extLst>
      <p:ext uri="{BB962C8B-B14F-4D97-AF65-F5344CB8AC3E}">
        <p14:creationId xmlns:p14="http://schemas.microsoft.com/office/powerpoint/2010/main" val="334005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304805" y="347875"/>
            <a:ext cx="7010400" cy="1447800"/>
          </a:xfrm>
        </p:spPr>
        <p:txBody>
          <a:bodyPr/>
          <a:lstStyle>
            <a:lvl1pPr>
              <a:defRPr>
                <a:solidFill>
                  <a:schemeClr val="bg1"/>
                </a:solidFill>
              </a:defRPr>
            </a:lvl1pPr>
          </a:lstStyle>
          <a:p>
            <a:r>
              <a:rPr lang="en-US"/>
              <a:t>Click to edit Master title style</a:t>
            </a:r>
            <a:endParaRPr lang="en-US" dirty="0"/>
          </a:p>
        </p:txBody>
      </p:sp>
      <p:sp>
        <p:nvSpPr>
          <p:cNvPr id="5" name="Text Placeholder 2"/>
          <p:cNvSpPr>
            <a:spLocks noGrp="1"/>
          </p:cNvSpPr>
          <p:nvPr>
            <p:ph idx="12"/>
          </p:nvPr>
        </p:nvSpPr>
        <p:spPr>
          <a:xfrm>
            <a:off x="502920" y="2026923"/>
            <a:ext cx="9098280" cy="5974080"/>
          </a:xfrm>
          <a:prstGeom prst="rect">
            <a:avLst/>
          </a:prstGeom>
        </p:spPr>
        <p:txBody>
          <a:bodyPr rtlCol="0">
            <a:normAutofit/>
          </a:bodyPr>
          <a:lstStyle/>
          <a:p>
            <a:pPr lvl="0"/>
            <a:r>
              <a:rPr lang="en-US"/>
              <a:t>Click to edit Master text styles</a:t>
            </a:r>
          </a:p>
          <a:p>
            <a:pPr lvl="1"/>
            <a:r>
              <a:rPr lang="en-US"/>
              <a:t>Second level</a:t>
            </a:r>
          </a:p>
        </p:txBody>
      </p:sp>
      <p:sp>
        <p:nvSpPr>
          <p:cNvPr id="4" name="Slide Number Placeholder 5"/>
          <p:cNvSpPr>
            <a:spLocks noGrp="1"/>
          </p:cNvSpPr>
          <p:nvPr>
            <p:ph type="sldNum" sz="quarter" idx="13"/>
          </p:nvPr>
        </p:nvSpPr>
        <p:spPr/>
        <p:txBody>
          <a:bodyPr/>
          <a:lstStyle>
            <a:lvl1pPr>
              <a:defRPr/>
            </a:lvl1pPr>
          </a:lstStyle>
          <a:p>
            <a:pPr>
              <a:defRPr/>
            </a:pPr>
            <a:fld id="{EA7576CE-E9D0-4E78-B688-E4060FE2B563}" type="slidenum">
              <a:rPr lang="en-US" altLang="en-US"/>
              <a:pPr>
                <a:defRPr/>
              </a:pPr>
              <a:t>‹#›</a:t>
            </a:fld>
            <a:endParaRPr lang="en-US" altLang="en-US"/>
          </a:p>
        </p:txBody>
      </p:sp>
    </p:spTree>
    <p:extLst>
      <p:ext uri="{BB962C8B-B14F-4D97-AF65-F5344CB8AC3E}">
        <p14:creationId xmlns:p14="http://schemas.microsoft.com/office/powerpoint/2010/main" val="797313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100584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defTabSz="1070929" eaLnBrk="1" fontAlgn="auto" hangingPunct="1">
              <a:spcBef>
                <a:spcPts val="0"/>
              </a:spcBef>
              <a:spcAft>
                <a:spcPts val="0"/>
              </a:spcAft>
              <a:defRPr/>
            </a:pPr>
            <a:endParaRPr lang="en-US" dirty="0"/>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06400"/>
            <a:ext cx="34940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914402" y="2590799"/>
            <a:ext cx="8229601" cy="1447800"/>
          </a:xfrm>
        </p:spPr>
        <p:txBody>
          <a:bodyPr/>
          <a:lstStyle>
            <a:lvl1pPr algn="ctr">
              <a:defRPr>
                <a:solidFill>
                  <a:srgbClr val="003597"/>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914402" y="4267202"/>
            <a:ext cx="8229601" cy="914400"/>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1788995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Text Placeholder 2"/>
          <p:cNvSpPr>
            <a:spLocks noGrp="1"/>
          </p:cNvSpPr>
          <p:nvPr>
            <p:ph idx="12"/>
          </p:nvPr>
        </p:nvSpPr>
        <p:spPr>
          <a:xfrm>
            <a:off x="502920" y="2026920"/>
            <a:ext cx="5288280" cy="6126479"/>
          </a:xfrm>
          <a:prstGeom prst="rect">
            <a:avLst/>
          </a:prstGeom>
        </p:spPr>
        <p:txBody>
          <a:bodyPr rtlCol="0">
            <a:normAutofit/>
          </a:bodyPr>
          <a:lstStyle/>
          <a:p>
            <a:pPr lvl="0"/>
            <a:r>
              <a:rPr lang="en-US"/>
              <a:t>Click to edit Master text styles</a:t>
            </a:r>
          </a:p>
          <a:p>
            <a:pPr lvl="1"/>
            <a:r>
              <a:rPr lang="en-US"/>
              <a:t>Second level</a:t>
            </a:r>
          </a:p>
        </p:txBody>
      </p:sp>
      <p:sp>
        <p:nvSpPr>
          <p:cNvPr id="13" name="Picture Placeholder 12"/>
          <p:cNvSpPr>
            <a:spLocks noGrp="1"/>
          </p:cNvSpPr>
          <p:nvPr>
            <p:ph type="pic" sz="quarter" idx="15"/>
          </p:nvPr>
        </p:nvSpPr>
        <p:spPr>
          <a:xfrm>
            <a:off x="6071288" y="2286002"/>
            <a:ext cx="3758514" cy="3429000"/>
          </a:xfrm>
        </p:spPr>
        <p:txBody>
          <a:bodyPr rtlCol="0">
            <a:normAutofit/>
          </a:bodyPr>
          <a:lstStyle/>
          <a:p>
            <a:pPr lvl="0"/>
            <a:r>
              <a:rPr lang="en-US" noProof="0" dirty="0"/>
              <a:t>Click icon to add picture</a:t>
            </a:r>
          </a:p>
        </p:txBody>
      </p:sp>
      <p:sp>
        <p:nvSpPr>
          <p:cNvPr id="20" name="Text Placeholder 19"/>
          <p:cNvSpPr>
            <a:spLocks noGrp="1"/>
          </p:cNvSpPr>
          <p:nvPr>
            <p:ph type="body" sz="quarter" idx="17"/>
          </p:nvPr>
        </p:nvSpPr>
        <p:spPr>
          <a:xfrm>
            <a:off x="6096000" y="5867402"/>
            <a:ext cx="3733800" cy="914400"/>
          </a:xfrm>
        </p:spPr>
        <p:txBody>
          <a:bodyPr>
            <a:normAutofit/>
          </a:bodyPr>
          <a:lstStyle>
            <a:lvl1pPr>
              <a:defRPr sz="1800" i="1"/>
            </a:lvl1pPr>
          </a:lstStyle>
          <a:p>
            <a:pPr lvl="0"/>
            <a:r>
              <a:rPr lang="en-US"/>
              <a:t>Click to edit Master text styles</a:t>
            </a:r>
          </a:p>
        </p:txBody>
      </p:sp>
      <p:sp>
        <p:nvSpPr>
          <p:cNvPr id="6" name="Slide Number Placeholder 5"/>
          <p:cNvSpPr>
            <a:spLocks noGrp="1"/>
          </p:cNvSpPr>
          <p:nvPr>
            <p:ph type="sldNum" sz="quarter" idx="18"/>
          </p:nvPr>
        </p:nvSpPr>
        <p:spPr/>
        <p:txBody>
          <a:bodyPr/>
          <a:lstStyle>
            <a:lvl1pPr>
              <a:defRPr/>
            </a:lvl1pPr>
          </a:lstStyle>
          <a:p>
            <a:pPr>
              <a:defRPr/>
            </a:pPr>
            <a:fld id="{600A3E1E-B073-45C8-A3D4-A02F0448343D}" type="slidenum">
              <a:rPr lang="en-US" altLang="en-US"/>
              <a:pPr>
                <a:defRPr/>
              </a:pPr>
              <a:t>‹#›</a:t>
            </a:fld>
            <a:endParaRPr lang="en-US" altLang="en-US"/>
          </a:p>
        </p:txBody>
      </p:sp>
    </p:spTree>
    <p:extLst>
      <p:ext uri="{BB962C8B-B14F-4D97-AF65-F5344CB8AC3E}">
        <p14:creationId xmlns:p14="http://schemas.microsoft.com/office/powerpoint/2010/main" val="2028119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304802" y="347875"/>
            <a:ext cx="7010400" cy="1447800"/>
          </a:xfrm>
        </p:spPr>
        <p:txBody>
          <a:bodyPr/>
          <a:lstStyle>
            <a:lvl1pPr>
              <a:defRPr>
                <a:solidFill>
                  <a:schemeClr val="bg1"/>
                </a:solidFill>
              </a:defRPr>
            </a:lvl1pPr>
          </a:lstStyle>
          <a:p>
            <a:r>
              <a:rPr lang="en-US"/>
              <a:t>Click to edit Master title style</a:t>
            </a:r>
            <a:endParaRPr lang="en-US" dirty="0"/>
          </a:p>
        </p:txBody>
      </p:sp>
      <p:sp>
        <p:nvSpPr>
          <p:cNvPr id="5" name="Text Placeholder 2"/>
          <p:cNvSpPr>
            <a:spLocks noGrp="1"/>
          </p:cNvSpPr>
          <p:nvPr>
            <p:ph idx="12"/>
          </p:nvPr>
        </p:nvSpPr>
        <p:spPr>
          <a:xfrm>
            <a:off x="502920" y="2026923"/>
            <a:ext cx="9098280" cy="5974080"/>
          </a:xfrm>
          <a:prstGeom prst="rect">
            <a:avLst/>
          </a:prstGeom>
        </p:spPr>
        <p:txBody>
          <a:bodyPr rtlCol="0">
            <a:normAutofit/>
          </a:bodyPr>
          <a:lstStyle/>
          <a:p>
            <a:pPr lvl="0"/>
            <a:r>
              <a:rPr lang="en-US"/>
              <a:t>Click to edit Master text styles</a:t>
            </a:r>
          </a:p>
          <a:p>
            <a:pPr lvl="1"/>
            <a:r>
              <a:rPr lang="en-US"/>
              <a:t>Second level</a:t>
            </a:r>
          </a:p>
        </p:txBody>
      </p:sp>
      <p:sp>
        <p:nvSpPr>
          <p:cNvPr id="4" name="Slide Number Placeholder 5"/>
          <p:cNvSpPr>
            <a:spLocks noGrp="1"/>
          </p:cNvSpPr>
          <p:nvPr>
            <p:ph type="sldNum" sz="quarter" idx="13"/>
          </p:nvPr>
        </p:nvSpPr>
        <p:spPr/>
        <p:txBody>
          <a:bodyPr/>
          <a:lstStyle>
            <a:lvl1pPr>
              <a:defRPr/>
            </a:lvl1pPr>
          </a:lstStyle>
          <a:p>
            <a:pPr>
              <a:defRPr/>
            </a:pPr>
            <a:fld id="{3F8C79A2-3FB6-426D-9247-F29851BBD09D}" type="slidenum">
              <a:rPr lang="en-US" altLang="en-US"/>
              <a:pPr>
                <a:defRPr/>
              </a:pPr>
              <a:t>‹#›</a:t>
            </a:fld>
            <a:endParaRPr lang="en-US" altLang="en-US"/>
          </a:p>
        </p:txBody>
      </p:sp>
    </p:spTree>
    <p:extLst>
      <p:ext uri="{BB962C8B-B14F-4D97-AF65-F5344CB8AC3E}">
        <p14:creationId xmlns:p14="http://schemas.microsoft.com/office/powerpoint/2010/main" val="26105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029873"/>
            <a:ext cx="9052560" cy="1110684"/>
          </a:xfrm>
          <a:prstGeom prst="rect">
            <a:avLst/>
          </a:prstGeom>
        </p:spPr>
        <p:txBody>
          <a:bodyPr lIns="107103" tIns="53551" rIns="107103" bIns="53551"/>
          <a:lstStyle>
            <a:lvl1pPr algn="l">
              <a:defRPr b="1"/>
            </a:lvl1pPr>
          </a:lstStyle>
          <a:p>
            <a:r>
              <a:rPr lang="en-US" dirty="0"/>
              <a:t>Click to edit Master title style</a:t>
            </a:r>
          </a:p>
        </p:txBody>
      </p:sp>
      <p:sp>
        <p:nvSpPr>
          <p:cNvPr id="3" name="Content Placeholder 2"/>
          <p:cNvSpPr>
            <a:spLocks noGrp="1"/>
          </p:cNvSpPr>
          <p:nvPr>
            <p:ph idx="1"/>
          </p:nvPr>
        </p:nvSpPr>
        <p:spPr>
          <a:xfrm>
            <a:off x="502920" y="3140559"/>
            <a:ext cx="9052560" cy="46192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1AD0FB40-6701-48EA-82C8-13BD8E40D0E8}" type="slidenum">
              <a:rPr lang="en-US" altLang="en-US"/>
              <a:pPr>
                <a:defRPr/>
              </a:pPr>
              <a:t>‹#›</a:t>
            </a:fld>
            <a:endParaRPr lang="en-US" altLang="en-US"/>
          </a:p>
        </p:txBody>
      </p:sp>
    </p:spTree>
    <p:extLst>
      <p:ext uri="{BB962C8B-B14F-4D97-AF65-F5344CB8AC3E}">
        <p14:creationId xmlns:p14="http://schemas.microsoft.com/office/powerpoint/2010/main" val="829349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10" descr="CNCSTemplate_B-rev-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a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42363" y="7434263"/>
            <a:ext cx="969962"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cncs-(1)LG.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9950" y="214313"/>
            <a:ext cx="16922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54380" y="1582527"/>
            <a:ext cx="8884920" cy="1190413"/>
          </a:xfrm>
        </p:spPr>
        <p:txBody>
          <a:bodyPr/>
          <a:lstStyle>
            <a:lvl1pPr>
              <a:defRPr sz="396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754380" y="2676421"/>
            <a:ext cx="8884920" cy="659553"/>
          </a:xfrm>
        </p:spPr>
        <p:txBody>
          <a:bodyPr/>
          <a:lstStyle>
            <a:lvl1pPr marL="0" indent="0" algn="l">
              <a:buNone/>
              <a:defRPr sz="2200">
                <a:solidFill>
                  <a:schemeClr val="accent1"/>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2617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269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698539"/>
            <a:ext cx="6794781" cy="2223982"/>
          </a:xfrm>
        </p:spPr>
        <p:txBody>
          <a:bodyPr/>
          <a:lstStyle>
            <a:lvl1pPr>
              <a:defRPr sz="352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754380" y="4922521"/>
            <a:ext cx="6794781" cy="1300227"/>
          </a:xfrm>
        </p:spPr>
        <p:txBody>
          <a:bodyPr/>
          <a:lstStyle>
            <a:lvl1pPr marL="0" indent="0" algn="l">
              <a:buNone/>
              <a:defRPr sz="2200">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0519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598615"/>
            <a:ext cx="4442460" cy="6161193"/>
          </a:xfrm>
        </p:spPr>
        <p:txBody>
          <a:bodyPr/>
          <a:lstStyle>
            <a:lvl1pPr>
              <a:defRPr sz="2640"/>
            </a:lvl1pPr>
            <a:lvl2pPr>
              <a:defRPr sz="2200"/>
            </a:lvl2pPr>
            <a:lvl3pPr>
              <a:defRPr sz="1980"/>
            </a:lvl3pPr>
            <a:lvl4pPr>
              <a:defRPr sz="1760"/>
            </a:lvl4pPr>
            <a:lvl5pPr>
              <a:defRPr sz="1760"/>
            </a:lvl5pPr>
            <a:lvl6pPr>
              <a:defRPr sz="1980"/>
            </a:lvl6pPr>
            <a:lvl7pPr>
              <a:defRPr sz="1980"/>
            </a:lvl7pPr>
            <a:lvl8pPr>
              <a:defRPr sz="1980"/>
            </a:lvl8pPr>
            <a:lvl9pPr>
              <a:defRPr sz="19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13020" y="1598615"/>
            <a:ext cx="4442460" cy="6161193"/>
          </a:xfrm>
        </p:spPr>
        <p:txBody>
          <a:bodyPr/>
          <a:lstStyle>
            <a:lvl1pPr>
              <a:defRPr sz="2640"/>
            </a:lvl1pPr>
            <a:lvl2pPr>
              <a:defRPr sz="2200"/>
            </a:lvl2pPr>
            <a:lvl3pPr>
              <a:defRPr sz="1980"/>
            </a:lvl3pPr>
            <a:lvl4pPr>
              <a:defRPr sz="1760"/>
            </a:lvl4pPr>
            <a:lvl5pPr>
              <a:defRPr sz="176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3341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3.jpe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8.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8.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9.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347663"/>
            <a:ext cx="6934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093" tIns="53546" rIns="107093" bIns="53546" numCol="1" anchor="ctr" anchorCtr="0" compatLnSpc="1">
            <a:prstTxWarp prst="textNoShape">
              <a:avLst/>
            </a:prstTxWarp>
          </a:bodyPr>
          <a:lstStyle/>
          <a:p>
            <a:pPr lvl="0"/>
            <a:r>
              <a:rPr lang="en-US" altLang="en-US"/>
              <a:t>Slide Title</a:t>
            </a:r>
          </a:p>
        </p:txBody>
      </p:sp>
      <p:sp>
        <p:nvSpPr>
          <p:cNvPr id="1027" name="Text Placeholder 2"/>
          <p:cNvSpPr>
            <a:spLocks noGrp="1"/>
          </p:cNvSpPr>
          <p:nvPr>
            <p:ph type="body" idx="1"/>
          </p:nvPr>
        </p:nvSpPr>
        <p:spPr bwMode="auto">
          <a:xfrm>
            <a:off x="503238" y="2027238"/>
            <a:ext cx="90519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093" tIns="53546" rIns="107093" bIns="53546" numCol="1" anchor="t" anchorCtr="0" compatLnSpc="1">
            <a:prstTxWarp prst="textNoShape">
              <a:avLst/>
            </a:prstTxWarp>
          </a:bodyPr>
          <a:lstStyle/>
          <a:p>
            <a:pPr lvl="0"/>
            <a:r>
              <a:rPr lang="en-US" altLang="en-US"/>
              <a:t>Heading Text</a:t>
            </a:r>
          </a:p>
          <a:p>
            <a:pPr lvl="1"/>
            <a:r>
              <a:rPr lang="en-US" altLang="en-US"/>
              <a:t>Body text</a:t>
            </a:r>
          </a:p>
        </p:txBody>
      </p:sp>
      <p:sp>
        <p:nvSpPr>
          <p:cNvPr id="6" name="Slide Number Placeholder 5"/>
          <p:cNvSpPr>
            <a:spLocks noGrp="1"/>
          </p:cNvSpPr>
          <p:nvPr>
            <p:ph type="sldNum" sz="quarter" idx="4"/>
          </p:nvPr>
        </p:nvSpPr>
        <p:spPr>
          <a:xfrm>
            <a:off x="7208838" y="8051800"/>
            <a:ext cx="2346325" cy="461963"/>
          </a:xfrm>
          <a:prstGeom prst="rect">
            <a:avLst/>
          </a:prstGeom>
        </p:spPr>
        <p:txBody>
          <a:bodyPr vert="horz" wrap="square" lIns="107093" tIns="53546" rIns="107093" bIns="53546" numCol="1" anchor="ctr" anchorCtr="0" compatLnSpc="1">
            <a:prstTxWarp prst="textNoShape">
              <a:avLst/>
            </a:prstTxWarp>
          </a:bodyPr>
          <a:lstStyle>
            <a:lvl1pPr algn="r" eaLnBrk="1" hangingPunct="1">
              <a:defRPr sz="1400">
                <a:solidFill>
                  <a:srgbClr val="898989"/>
                </a:solidFill>
              </a:defRPr>
            </a:lvl1pPr>
          </a:lstStyle>
          <a:p>
            <a:pPr>
              <a:defRPr/>
            </a:pPr>
            <a:fld id="{EA63477E-FDE5-4231-939C-819EEBF5F719}" type="slidenum">
              <a:rPr lang="en-US" altLang="en-US"/>
              <a:pPr>
                <a:defRPr/>
              </a:pPr>
              <a:t>‹#›</a:t>
            </a:fld>
            <a:endParaRPr lang="en-US" altLang="en-US"/>
          </a:p>
        </p:txBody>
      </p:sp>
      <p:sp>
        <p:nvSpPr>
          <p:cNvPr id="5" name="Text Placeholder 17"/>
          <p:cNvSpPr txBox="1">
            <a:spLocks/>
          </p:cNvSpPr>
          <p:nvPr/>
        </p:nvSpPr>
        <p:spPr>
          <a:xfrm>
            <a:off x="228600" y="73025"/>
            <a:ext cx="9525000" cy="457200"/>
          </a:xfrm>
          <a:prstGeom prst="rect">
            <a:avLst/>
          </a:prstGeom>
        </p:spPr>
        <p:txBody>
          <a:bodyPr lIns="91423" tIns="45712" rIns="91423" bIns="45712">
            <a:normAutofit/>
          </a:bodyPr>
          <a:lstStyle>
            <a:lvl1pPr marL="0" indent="0" algn="l" defTabSz="1071128" rtl="0" eaLnBrk="1" latinLnBrk="0" hangingPunct="1">
              <a:spcBef>
                <a:spcPct val="20000"/>
              </a:spcBef>
              <a:buFont typeface="Arial" pitchFamily="34" charset="0"/>
              <a:buNone/>
              <a:defRPr sz="1800" b="1" kern="1200">
                <a:solidFill>
                  <a:schemeClr val="bg1"/>
                </a:solidFill>
                <a:latin typeface="+mj-lt"/>
                <a:ea typeface="+mn-ea"/>
                <a:cs typeface="+mn-cs"/>
              </a:defRPr>
            </a:lvl1pPr>
            <a:lvl2pPr marL="870292" indent="-334728" algn="l" defTabSz="1071128" rtl="0" eaLnBrk="1" latinLnBrk="0" hangingPunct="1">
              <a:spcBef>
                <a:spcPct val="20000"/>
              </a:spcBef>
              <a:buClr>
                <a:srgbClr val="FF0000"/>
              </a:buClr>
              <a:buSzPct val="150000"/>
              <a:buFont typeface="Arial" pitchFamily="34" charset="0"/>
              <a:buChar char="•"/>
              <a:defRPr sz="2800" kern="1200">
                <a:solidFill>
                  <a:schemeClr val="tx1"/>
                </a:solidFill>
                <a:latin typeface="+mn-lt"/>
                <a:ea typeface="+mn-ea"/>
                <a:cs typeface="+mn-cs"/>
              </a:defRPr>
            </a:lvl2pPr>
            <a:lvl3pPr marL="1338910" indent="-267782" algn="l" defTabSz="1071128"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4474"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0038"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45602"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1167"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16731"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2295"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fontAlgn="auto">
              <a:spcAft>
                <a:spcPts val="0"/>
              </a:spcAft>
              <a:defRPr/>
            </a:pPr>
            <a:r>
              <a:rPr lang="en-US" dirty="0"/>
              <a:t>Theory of Change</a:t>
            </a:r>
          </a:p>
        </p:txBody>
      </p:sp>
    </p:spTree>
  </p:cSld>
  <p:clrMap bg1="lt1" tx1="dk1" bg2="lt2" tx2="dk2" accent1="accent1" accent2="accent2" accent3="accent3" accent4="accent4" accent5="accent5" accent6="accent6" hlink="hlink" folHlink="folHlink"/>
  <p:sldLayoutIdLst>
    <p:sldLayoutId id="2147484216" r:id="rId1"/>
    <p:sldLayoutId id="2147484160" r:id="rId2"/>
    <p:sldLayoutId id="2147484161" r:id="rId3"/>
    <p:sldLayoutId id="2147484162" r:id="rId4"/>
    <p:sldLayoutId id="2147484232" r:id="rId5"/>
  </p:sldLayoutIdLst>
  <p:hf hdr="0" ftr="0" dt="0"/>
  <p:txStyles>
    <p:titleStyle>
      <a:lvl1pPr algn="l" defTabSz="1069975" rtl="0" eaLnBrk="0" fontAlgn="base" hangingPunct="0">
        <a:spcBef>
          <a:spcPct val="0"/>
        </a:spcBef>
        <a:spcAft>
          <a:spcPct val="0"/>
        </a:spcAft>
        <a:defRPr sz="3600" b="1" kern="1200">
          <a:solidFill>
            <a:schemeClr val="bg1"/>
          </a:solidFill>
          <a:latin typeface="+mj-lt"/>
          <a:ea typeface="+mj-ea"/>
          <a:cs typeface="+mj-cs"/>
        </a:defRPr>
      </a:lvl1pPr>
      <a:lvl2pPr algn="l" defTabSz="1069975" rtl="0" eaLnBrk="0" fontAlgn="base" hangingPunct="0">
        <a:spcBef>
          <a:spcPct val="0"/>
        </a:spcBef>
        <a:spcAft>
          <a:spcPct val="0"/>
        </a:spcAft>
        <a:defRPr sz="3600" b="1">
          <a:solidFill>
            <a:schemeClr val="bg1"/>
          </a:solidFill>
          <a:latin typeface="Arial" panose="020B0604020202020204" pitchFamily="34" charset="0"/>
        </a:defRPr>
      </a:lvl2pPr>
      <a:lvl3pPr algn="l" defTabSz="1069975" rtl="0" eaLnBrk="0" fontAlgn="base" hangingPunct="0">
        <a:spcBef>
          <a:spcPct val="0"/>
        </a:spcBef>
        <a:spcAft>
          <a:spcPct val="0"/>
        </a:spcAft>
        <a:defRPr sz="3600" b="1">
          <a:solidFill>
            <a:schemeClr val="bg1"/>
          </a:solidFill>
          <a:latin typeface="Arial" panose="020B0604020202020204" pitchFamily="34" charset="0"/>
        </a:defRPr>
      </a:lvl3pPr>
      <a:lvl4pPr algn="l" defTabSz="1069975" rtl="0" eaLnBrk="0" fontAlgn="base" hangingPunct="0">
        <a:spcBef>
          <a:spcPct val="0"/>
        </a:spcBef>
        <a:spcAft>
          <a:spcPct val="0"/>
        </a:spcAft>
        <a:defRPr sz="3600" b="1">
          <a:solidFill>
            <a:schemeClr val="bg1"/>
          </a:solidFill>
          <a:latin typeface="Arial" panose="020B0604020202020204" pitchFamily="34" charset="0"/>
        </a:defRPr>
      </a:lvl4pPr>
      <a:lvl5pPr algn="l" defTabSz="1069975" rtl="0" eaLnBrk="0" fontAlgn="base" hangingPunct="0">
        <a:spcBef>
          <a:spcPct val="0"/>
        </a:spcBef>
        <a:spcAft>
          <a:spcPct val="0"/>
        </a:spcAft>
        <a:defRPr sz="3600" b="1">
          <a:solidFill>
            <a:schemeClr val="bg1"/>
          </a:solidFill>
          <a:latin typeface="Arial" panose="020B0604020202020204" pitchFamily="34" charset="0"/>
        </a:defRPr>
      </a:lvl5pPr>
      <a:lvl6pPr marL="457200" algn="l" defTabSz="1069975" rtl="0" fontAlgn="base">
        <a:spcBef>
          <a:spcPct val="0"/>
        </a:spcBef>
        <a:spcAft>
          <a:spcPct val="0"/>
        </a:spcAft>
        <a:defRPr sz="3600" b="1">
          <a:solidFill>
            <a:schemeClr val="bg1"/>
          </a:solidFill>
          <a:latin typeface="Arial" panose="020B0604020202020204" pitchFamily="34" charset="0"/>
        </a:defRPr>
      </a:lvl6pPr>
      <a:lvl7pPr marL="914400" algn="l" defTabSz="1069975" rtl="0" fontAlgn="base">
        <a:spcBef>
          <a:spcPct val="0"/>
        </a:spcBef>
        <a:spcAft>
          <a:spcPct val="0"/>
        </a:spcAft>
        <a:defRPr sz="3600" b="1">
          <a:solidFill>
            <a:schemeClr val="bg1"/>
          </a:solidFill>
          <a:latin typeface="Arial" panose="020B0604020202020204" pitchFamily="34" charset="0"/>
        </a:defRPr>
      </a:lvl7pPr>
      <a:lvl8pPr marL="1371600" algn="l" defTabSz="1069975" rtl="0" fontAlgn="base">
        <a:spcBef>
          <a:spcPct val="0"/>
        </a:spcBef>
        <a:spcAft>
          <a:spcPct val="0"/>
        </a:spcAft>
        <a:defRPr sz="3600" b="1">
          <a:solidFill>
            <a:schemeClr val="bg1"/>
          </a:solidFill>
          <a:latin typeface="Arial" panose="020B0604020202020204" pitchFamily="34" charset="0"/>
        </a:defRPr>
      </a:lvl8pPr>
      <a:lvl9pPr marL="1828800" algn="l" defTabSz="1069975" rtl="0" fontAlgn="base">
        <a:spcBef>
          <a:spcPct val="0"/>
        </a:spcBef>
        <a:spcAft>
          <a:spcPct val="0"/>
        </a:spcAft>
        <a:defRPr sz="3600" b="1">
          <a:solidFill>
            <a:schemeClr val="bg1"/>
          </a:solidFill>
          <a:latin typeface="Arial" panose="020B0604020202020204" pitchFamily="34" charset="0"/>
        </a:defRPr>
      </a:lvl9pPr>
    </p:titleStyle>
    <p:bodyStyle>
      <a:lvl1pPr algn="l" defTabSz="1069975" rtl="0" eaLnBrk="0" fontAlgn="base" hangingPunct="0">
        <a:spcBef>
          <a:spcPct val="20000"/>
        </a:spcBef>
        <a:spcAft>
          <a:spcPct val="0"/>
        </a:spcAft>
        <a:buFont typeface="Arial" panose="020B0604020202020204" pitchFamily="34" charset="0"/>
        <a:defRPr sz="2800" b="1" kern="1200">
          <a:solidFill>
            <a:srgbClr val="003597"/>
          </a:solidFill>
          <a:latin typeface="+mj-lt"/>
          <a:ea typeface="+mn-ea"/>
          <a:cs typeface="+mn-cs"/>
        </a:defRPr>
      </a:lvl1pPr>
      <a:lvl2pPr marL="869950" indent="-333375" algn="l" defTabSz="1069975" rtl="0" eaLnBrk="0" fontAlgn="base" hangingPunct="0">
        <a:spcBef>
          <a:spcPct val="20000"/>
        </a:spcBef>
        <a:spcAft>
          <a:spcPct val="0"/>
        </a:spcAft>
        <a:buClr>
          <a:srgbClr val="FF0000"/>
        </a:buClr>
        <a:buSzPct val="150000"/>
        <a:buFont typeface="Arial" panose="020B0604020202020204" pitchFamily="34" charset="0"/>
        <a:buChar char="•"/>
        <a:defRPr sz="2800" kern="1200">
          <a:solidFill>
            <a:schemeClr val="tx1"/>
          </a:solidFill>
          <a:latin typeface="+mn-lt"/>
          <a:ea typeface="+mn-ea"/>
          <a:cs typeface="+mn-cs"/>
        </a:defRPr>
      </a:lvl2pPr>
      <a:lvl3pPr marL="1338263" indent="-266700" algn="l" defTabSz="1069975"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873250" indent="-266700" algn="l" defTabSz="106997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408238" indent="-266700" algn="l" defTabSz="106997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945054" indent="-267732" algn="l" defTabSz="1070929"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0520" indent="-267732" algn="l" defTabSz="1070929"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15984" indent="-267732" algn="l" defTabSz="1070929"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1449" indent="-267732" algn="l" defTabSz="1070929"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70929" rtl="0" eaLnBrk="1" latinLnBrk="0" hangingPunct="1">
        <a:defRPr sz="2100" kern="1200">
          <a:solidFill>
            <a:schemeClr val="tx1"/>
          </a:solidFill>
          <a:latin typeface="+mn-lt"/>
          <a:ea typeface="+mn-ea"/>
          <a:cs typeface="+mn-cs"/>
        </a:defRPr>
      </a:lvl1pPr>
      <a:lvl2pPr marL="535465" algn="l" defTabSz="1070929" rtl="0" eaLnBrk="1" latinLnBrk="0" hangingPunct="1">
        <a:defRPr sz="2100" kern="1200">
          <a:solidFill>
            <a:schemeClr val="tx1"/>
          </a:solidFill>
          <a:latin typeface="+mn-lt"/>
          <a:ea typeface="+mn-ea"/>
          <a:cs typeface="+mn-cs"/>
        </a:defRPr>
      </a:lvl2pPr>
      <a:lvl3pPr marL="1070929" algn="l" defTabSz="1070929" rtl="0" eaLnBrk="1" latinLnBrk="0" hangingPunct="1">
        <a:defRPr sz="2100" kern="1200">
          <a:solidFill>
            <a:schemeClr val="tx1"/>
          </a:solidFill>
          <a:latin typeface="+mn-lt"/>
          <a:ea typeface="+mn-ea"/>
          <a:cs typeface="+mn-cs"/>
        </a:defRPr>
      </a:lvl3pPr>
      <a:lvl4pPr marL="1606392" algn="l" defTabSz="1070929" rtl="0" eaLnBrk="1" latinLnBrk="0" hangingPunct="1">
        <a:defRPr sz="2100" kern="1200">
          <a:solidFill>
            <a:schemeClr val="tx1"/>
          </a:solidFill>
          <a:latin typeface="+mn-lt"/>
          <a:ea typeface="+mn-ea"/>
          <a:cs typeface="+mn-cs"/>
        </a:defRPr>
      </a:lvl4pPr>
      <a:lvl5pPr marL="2141858" algn="l" defTabSz="1070929" rtl="0" eaLnBrk="1" latinLnBrk="0" hangingPunct="1">
        <a:defRPr sz="2100" kern="1200">
          <a:solidFill>
            <a:schemeClr val="tx1"/>
          </a:solidFill>
          <a:latin typeface="+mn-lt"/>
          <a:ea typeface="+mn-ea"/>
          <a:cs typeface="+mn-cs"/>
        </a:defRPr>
      </a:lvl5pPr>
      <a:lvl6pPr marL="2677323" algn="l" defTabSz="1070929" rtl="0" eaLnBrk="1" latinLnBrk="0" hangingPunct="1">
        <a:defRPr sz="2100" kern="1200">
          <a:solidFill>
            <a:schemeClr val="tx1"/>
          </a:solidFill>
          <a:latin typeface="+mn-lt"/>
          <a:ea typeface="+mn-ea"/>
          <a:cs typeface="+mn-cs"/>
        </a:defRPr>
      </a:lvl6pPr>
      <a:lvl7pPr marL="3212787" algn="l" defTabSz="1070929" rtl="0" eaLnBrk="1" latinLnBrk="0" hangingPunct="1">
        <a:defRPr sz="2100" kern="1200">
          <a:solidFill>
            <a:schemeClr val="tx1"/>
          </a:solidFill>
          <a:latin typeface="+mn-lt"/>
          <a:ea typeface="+mn-ea"/>
          <a:cs typeface="+mn-cs"/>
        </a:defRPr>
      </a:lvl7pPr>
      <a:lvl8pPr marL="3748253" algn="l" defTabSz="1070929" rtl="0" eaLnBrk="1" latinLnBrk="0" hangingPunct="1">
        <a:defRPr sz="2100" kern="1200">
          <a:solidFill>
            <a:schemeClr val="tx1"/>
          </a:solidFill>
          <a:latin typeface="+mn-lt"/>
          <a:ea typeface="+mn-ea"/>
          <a:cs typeface="+mn-cs"/>
        </a:defRPr>
      </a:lvl8pPr>
      <a:lvl9pPr marL="4283716" algn="l" defTabSz="107092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3" descr="CNCSTemplate_B-rev-2.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10058400"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userDrawn="1">
            <p:ph type="title"/>
          </p:nvPr>
        </p:nvSpPr>
        <p:spPr bwMode="auto">
          <a:xfrm>
            <a:off x="503238" y="115888"/>
            <a:ext cx="905192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0" name="Text Placeholder 2"/>
          <p:cNvSpPr>
            <a:spLocks noGrp="1"/>
          </p:cNvSpPr>
          <p:nvPr userDrawn="1">
            <p:ph type="body" idx="1"/>
          </p:nvPr>
        </p:nvSpPr>
        <p:spPr bwMode="auto">
          <a:xfrm>
            <a:off x="503238" y="1598613"/>
            <a:ext cx="9051925" cy="61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4101" name="Group 7"/>
          <p:cNvGrpSpPr>
            <a:grpSpLocks noChangeAspect="1"/>
          </p:cNvGrpSpPr>
          <p:nvPr userDrawn="1"/>
        </p:nvGrpSpPr>
        <p:grpSpPr bwMode="auto">
          <a:xfrm>
            <a:off x="7483475" y="7807325"/>
            <a:ext cx="2352675" cy="776288"/>
            <a:chOff x="7068874" y="5909560"/>
            <a:chExt cx="1915158" cy="548683"/>
          </a:xfrm>
        </p:grpSpPr>
        <p:pic>
          <p:nvPicPr>
            <p:cNvPr id="4102" name="Picture 8" descr="cncs-(1)LG.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068874" y="5909560"/>
              <a:ext cx="1187067" cy="5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ac.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42438" y="5916650"/>
              <a:ext cx="541594" cy="54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221" r:id="rId1"/>
    <p:sldLayoutId id="2147484180" r:id="rId2"/>
    <p:sldLayoutId id="2147484181" r:id="rId3"/>
    <p:sldLayoutId id="2147484182" r:id="rId4"/>
    <p:sldLayoutId id="2147484183" r:id="rId5"/>
    <p:sldLayoutId id="2147484184" r:id="rId6"/>
    <p:sldLayoutId id="2147484185" r:id="rId7"/>
    <p:sldLayoutId id="2147484222" r:id="rId8"/>
    <p:sldLayoutId id="2147484223" r:id="rId9"/>
  </p:sldLayoutIdLst>
  <p:hf hdr="0" ftr="0" dt="0"/>
  <p:txStyles>
    <p:titleStyle>
      <a:lvl1pPr algn="l" defTabSz="501650" rtl="0" eaLnBrk="0" fontAlgn="base" hangingPunct="0">
        <a:lnSpc>
          <a:spcPct val="90000"/>
        </a:lnSpc>
        <a:spcBef>
          <a:spcPct val="0"/>
        </a:spcBef>
        <a:spcAft>
          <a:spcPts val="988"/>
        </a:spcAft>
        <a:defRPr sz="3500" b="1" kern="1200">
          <a:solidFill>
            <a:schemeClr val="bg1"/>
          </a:solidFill>
          <a:latin typeface="Arial"/>
          <a:ea typeface="+mj-ea"/>
          <a:cs typeface="Arial"/>
        </a:defRPr>
      </a:lvl1pPr>
      <a:lvl2pPr algn="l" defTabSz="501650" rtl="0" eaLnBrk="0" fontAlgn="base" hangingPunct="0">
        <a:lnSpc>
          <a:spcPct val="90000"/>
        </a:lnSpc>
        <a:spcBef>
          <a:spcPct val="0"/>
        </a:spcBef>
        <a:spcAft>
          <a:spcPts val="988"/>
        </a:spcAft>
        <a:defRPr sz="3500" b="1">
          <a:solidFill>
            <a:schemeClr val="bg1"/>
          </a:solidFill>
          <a:latin typeface="Arial" panose="020B0604020202020204" pitchFamily="34" charset="0"/>
          <a:cs typeface="Arial" panose="020B0604020202020204" pitchFamily="34" charset="0"/>
        </a:defRPr>
      </a:lvl2pPr>
      <a:lvl3pPr algn="l" defTabSz="501650" rtl="0" eaLnBrk="0" fontAlgn="base" hangingPunct="0">
        <a:lnSpc>
          <a:spcPct val="90000"/>
        </a:lnSpc>
        <a:spcBef>
          <a:spcPct val="0"/>
        </a:spcBef>
        <a:spcAft>
          <a:spcPts val="988"/>
        </a:spcAft>
        <a:defRPr sz="3500" b="1">
          <a:solidFill>
            <a:schemeClr val="bg1"/>
          </a:solidFill>
          <a:latin typeface="Arial" panose="020B0604020202020204" pitchFamily="34" charset="0"/>
          <a:cs typeface="Arial" panose="020B0604020202020204" pitchFamily="34" charset="0"/>
        </a:defRPr>
      </a:lvl3pPr>
      <a:lvl4pPr algn="l" defTabSz="501650" rtl="0" eaLnBrk="0" fontAlgn="base" hangingPunct="0">
        <a:lnSpc>
          <a:spcPct val="90000"/>
        </a:lnSpc>
        <a:spcBef>
          <a:spcPct val="0"/>
        </a:spcBef>
        <a:spcAft>
          <a:spcPts val="988"/>
        </a:spcAft>
        <a:defRPr sz="3500" b="1">
          <a:solidFill>
            <a:schemeClr val="bg1"/>
          </a:solidFill>
          <a:latin typeface="Arial" panose="020B0604020202020204" pitchFamily="34" charset="0"/>
          <a:cs typeface="Arial" panose="020B0604020202020204" pitchFamily="34" charset="0"/>
        </a:defRPr>
      </a:lvl4pPr>
      <a:lvl5pPr algn="l" defTabSz="501650" rtl="0" eaLnBrk="0" fontAlgn="base" hangingPunct="0">
        <a:lnSpc>
          <a:spcPct val="90000"/>
        </a:lnSpc>
        <a:spcBef>
          <a:spcPct val="0"/>
        </a:spcBef>
        <a:spcAft>
          <a:spcPts val="988"/>
        </a:spcAft>
        <a:defRPr sz="3500" b="1">
          <a:solidFill>
            <a:schemeClr val="bg1"/>
          </a:solidFill>
          <a:latin typeface="Arial" panose="020B0604020202020204" pitchFamily="34" charset="0"/>
          <a:cs typeface="Arial" panose="020B0604020202020204" pitchFamily="34" charset="0"/>
        </a:defRPr>
      </a:lvl5pPr>
      <a:lvl6pPr marL="457200" algn="l" defTabSz="501650" rtl="0" fontAlgn="base">
        <a:lnSpc>
          <a:spcPct val="90000"/>
        </a:lnSpc>
        <a:spcBef>
          <a:spcPct val="0"/>
        </a:spcBef>
        <a:spcAft>
          <a:spcPts val="988"/>
        </a:spcAft>
        <a:defRPr sz="3500" b="1">
          <a:solidFill>
            <a:schemeClr val="bg1"/>
          </a:solidFill>
          <a:latin typeface="Arial" panose="020B0604020202020204" pitchFamily="34" charset="0"/>
          <a:cs typeface="Arial" panose="020B0604020202020204" pitchFamily="34" charset="0"/>
        </a:defRPr>
      </a:lvl6pPr>
      <a:lvl7pPr marL="914400" algn="l" defTabSz="501650" rtl="0" fontAlgn="base">
        <a:lnSpc>
          <a:spcPct val="90000"/>
        </a:lnSpc>
        <a:spcBef>
          <a:spcPct val="0"/>
        </a:spcBef>
        <a:spcAft>
          <a:spcPts val="988"/>
        </a:spcAft>
        <a:defRPr sz="3500" b="1">
          <a:solidFill>
            <a:schemeClr val="bg1"/>
          </a:solidFill>
          <a:latin typeface="Arial" panose="020B0604020202020204" pitchFamily="34" charset="0"/>
          <a:cs typeface="Arial" panose="020B0604020202020204" pitchFamily="34" charset="0"/>
        </a:defRPr>
      </a:lvl7pPr>
      <a:lvl8pPr marL="1371600" algn="l" defTabSz="501650" rtl="0" fontAlgn="base">
        <a:lnSpc>
          <a:spcPct val="90000"/>
        </a:lnSpc>
        <a:spcBef>
          <a:spcPct val="0"/>
        </a:spcBef>
        <a:spcAft>
          <a:spcPts val="988"/>
        </a:spcAft>
        <a:defRPr sz="3500" b="1">
          <a:solidFill>
            <a:schemeClr val="bg1"/>
          </a:solidFill>
          <a:latin typeface="Arial" panose="020B0604020202020204" pitchFamily="34" charset="0"/>
          <a:cs typeface="Arial" panose="020B0604020202020204" pitchFamily="34" charset="0"/>
        </a:defRPr>
      </a:lvl8pPr>
      <a:lvl9pPr marL="1828800" algn="l" defTabSz="501650" rtl="0" fontAlgn="base">
        <a:lnSpc>
          <a:spcPct val="90000"/>
        </a:lnSpc>
        <a:spcBef>
          <a:spcPct val="0"/>
        </a:spcBef>
        <a:spcAft>
          <a:spcPts val="988"/>
        </a:spcAft>
        <a:defRPr sz="3500" b="1">
          <a:solidFill>
            <a:schemeClr val="bg1"/>
          </a:solidFill>
          <a:latin typeface="Arial" panose="020B0604020202020204" pitchFamily="34" charset="0"/>
          <a:cs typeface="Arial" panose="020B0604020202020204" pitchFamily="34" charset="0"/>
        </a:defRPr>
      </a:lvl9pPr>
    </p:titleStyle>
    <p:bodyStyle>
      <a:lvl1pPr marL="250825" indent="-250825" algn="l" defTabSz="501650" rtl="0" eaLnBrk="0" fontAlgn="base" hangingPunct="0">
        <a:lnSpc>
          <a:spcPct val="90000"/>
        </a:lnSpc>
        <a:spcBef>
          <a:spcPct val="0"/>
        </a:spcBef>
        <a:spcAft>
          <a:spcPts val="988"/>
        </a:spcAft>
        <a:buClr>
          <a:schemeClr val="accent1"/>
        </a:buClr>
        <a:buFont typeface="Arial" panose="020B0604020202020204" pitchFamily="34" charset="0"/>
        <a:buChar char="•"/>
        <a:defRPr sz="3000" kern="1200">
          <a:solidFill>
            <a:srgbClr val="595959"/>
          </a:solidFill>
          <a:latin typeface="Arial"/>
          <a:ea typeface="+mn-ea"/>
          <a:cs typeface="Arial"/>
        </a:defRPr>
      </a:lvl1pPr>
      <a:lvl2pPr marL="501650" indent="-250825" algn="l" defTabSz="501650" rtl="0" eaLnBrk="0" fontAlgn="base" hangingPunct="0">
        <a:lnSpc>
          <a:spcPct val="90000"/>
        </a:lnSpc>
        <a:spcBef>
          <a:spcPct val="0"/>
        </a:spcBef>
        <a:spcAft>
          <a:spcPts val="988"/>
        </a:spcAft>
        <a:buClr>
          <a:schemeClr val="accent1"/>
        </a:buClr>
        <a:buFont typeface="Arial" panose="020B0604020202020204" pitchFamily="34" charset="0"/>
        <a:buChar char="–"/>
        <a:tabLst>
          <a:tab pos="501650" algn="l"/>
        </a:tabLst>
        <a:defRPr sz="2600" kern="1200">
          <a:solidFill>
            <a:srgbClr val="595959"/>
          </a:solidFill>
          <a:latin typeface="Arial"/>
          <a:ea typeface="+mn-ea"/>
          <a:cs typeface="Arial"/>
        </a:defRPr>
      </a:lvl2pPr>
      <a:lvl3pPr marL="1257300" indent="-250825" algn="l" defTabSz="501650" rtl="0" eaLnBrk="0" fontAlgn="base" hangingPunct="0">
        <a:lnSpc>
          <a:spcPct val="90000"/>
        </a:lnSpc>
        <a:spcBef>
          <a:spcPct val="0"/>
        </a:spcBef>
        <a:spcAft>
          <a:spcPts val="988"/>
        </a:spcAft>
        <a:buClr>
          <a:schemeClr val="accent1"/>
        </a:buClr>
        <a:buFont typeface="Arial" panose="020B0604020202020204" pitchFamily="34" charset="0"/>
        <a:buChar char="•"/>
        <a:defRPr sz="2200" kern="1200">
          <a:solidFill>
            <a:srgbClr val="595959"/>
          </a:solidFill>
          <a:latin typeface="Arial"/>
          <a:ea typeface="+mn-ea"/>
          <a:cs typeface="Arial"/>
        </a:defRPr>
      </a:lvl3pPr>
      <a:lvl4pPr marL="1758950" indent="-250825" algn="l" defTabSz="501650" rtl="0" eaLnBrk="0" fontAlgn="base" hangingPunct="0">
        <a:lnSpc>
          <a:spcPct val="90000"/>
        </a:lnSpc>
        <a:spcBef>
          <a:spcPct val="0"/>
        </a:spcBef>
        <a:spcAft>
          <a:spcPts val="988"/>
        </a:spcAft>
        <a:buClr>
          <a:schemeClr val="accent1"/>
        </a:buClr>
        <a:buFont typeface="Arial" panose="020B0604020202020204" pitchFamily="34" charset="0"/>
        <a:buChar char="–"/>
        <a:defRPr sz="1900" kern="1200">
          <a:solidFill>
            <a:srgbClr val="595959"/>
          </a:solidFill>
          <a:latin typeface="Arial"/>
          <a:ea typeface="+mn-ea"/>
          <a:cs typeface="Arial"/>
        </a:defRPr>
      </a:lvl4pPr>
      <a:lvl5pPr marL="2262188" indent="-250825" algn="l" defTabSz="501650" rtl="0" eaLnBrk="0" fontAlgn="base" hangingPunct="0">
        <a:lnSpc>
          <a:spcPct val="90000"/>
        </a:lnSpc>
        <a:spcBef>
          <a:spcPct val="0"/>
        </a:spcBef>
        <a:spcAft>
          <a:spcPts val="988"/>
        </a:spcAft>
        <a:buClr>
          <a:schemeClr val="accent1"/>
        </a:buClr>
        <a:buFont typeface="Arial" panose="020B0604020202020204" pitchFamily="34" charset="0"/>
        <a:buChar char="»"/>
        <a:defRPr sz="1900" kern="1200">
          <a:solidFill>
            <a:srgbClr val="595959"/>
          </a:solidFill>
          <a:latin typeface="Arial"/>
          <a:ea typeface="+mn-ea"/>
          <a:cs typeface="Arial"/>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306388" y="347663"/>
            <a:ext cx="6932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5" tIns="45707" rIns="91415" bIns="45707" numCol="1" anchor="ctr" anchorCtr="0" compatLnSpc="1">
            <a:prstTxWarp prst="textNoShape">
              <a:avLst/>
            </a:prstTxWarp>
          </a:bodyPr>
          <a:lstStyle/>
          <a:p>
            <a:pPr lvl="0"/>
            <a:r>
              <a:rPr lang="en-US" altLang="en-US"/>
              <a:t>Slide Title</a:t>
            </a:r>
          </a:p>
        </p:txBody>
      </p:sp>
      <p:sp>
        <p:nvSpPr>
          <p:cNvPr id="5123" name="Text Placeholder 2"/>
          <p:cNvSpPr>
            <a:spLocks noGrp="1"/>
          </p:cNvSpPr>
          <p:nvPr>
            <p:ph type="body" idx="1"/>
          </p:nvPr>
        </p:nvSpPr>
        <p:spPr bwMode="auto">
          <a:xfrm>
            <a:off x="503238" y="2027238"/>
            <a:ext cx="90519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5" tIns="45707" rIns="91415" bIns="45707" numCol="1" anchor="t" anchorCtr="0" compatLnSpc="1">
            <a:prstTxWarp prst="textNoShape">
              <a:avLst/>
            </a:prstTxWarp>
          </a:bodyPr>
          <a:lstStyle/>
          <a:p>
            <a:pPr lvl="0"/>
            <a:r>
              <a:rPr lang="en-US" altLang="en-US"/>
              <a:t>Heading Text</a:t>
            </a:r>
          </a:p>
          <a:p>
            <a:pPr lvl="1"/>
            <a:r>
              <a:rPr lang="en-US" altLang="en-US"/>
              <a:t>Body text</a:t>
            </a:r>
          </a:p>
        </p:txBody>
      </p:sp>
      <p:sp>
        <p:nvSpPr>
          <p:cNvPr id="6" name="Slide Number Placeholder 5"/>
          <p:cNvSpPr>
            <a:spLocks noGrp="1"/>
          </p:cNvSpPr>
          <p:nvPr>
            <p:ph type="sldNum" sz="quarter" idx="4"/>
          </p:nvPr>
        </p:nvSpPr>
        <p:spPr>
          <a:xfrm>
            <a:off x="7208838" y="8051800"/>
            <a:ext cx="2346325" cy="461963"/>
          </a:xfrm>
          <a:prstGeom prst="rect">
            <a:avLst/>
          </a:prstGeom>
        </p:spPr>
        <p:txBody>
          <a:bodyPr vert="horz" wrap="square" lIns="91415" tIns="45707" rIns="91415" bIns="45707" numCol="1" anchor="ctr" anchorCtr="0" compatLnSpc="1">
            <a:prstTxWarp prst="textNoShape">
              <a:avLst/>
            </a:prstTxWarp>
          </a:bodyPr>
          <a:lstStyle>
            <a:lvl1pPr algn="r" eaLnBrk="1" hangingPunct="1">
              <a:defRPr sz="1320">
                <a:solidFill>
                  <a:srgbClr val="898989"/>
                </a:solidFill>
                <a:latin typeface="Arial" panose="020B0604020202020204" pitchFamily="34" charset="0"/>
              </a:defRPr>
            </a:lvl1pPr>
          </a:lstStyle>
          <a:p>
            <a:pPr>
              <a:defRPr/>
            </a:pPr>
            <a:fld id="{A2892100-DA1D-4DFA-8C6A-C525A2809A72}" type="slidenum">
              <a:rPr lang="en-US" altLang="en-US"/>
              <a:pPr>
                <a:defRPr/>
              </a:pPr>
              <a:t>‹#›</a:t>
            </a:fld>
            <a:endParaRPr lang="en-US" altLang="en-US"/>
          </a:p>
        </p:txBody>
      </p:sp>
      <p:sp>
        <p:nvSpPr>
          <p:cNvPr id="5" name="Text Placeholder 17"/>
          <p:cNvSpPr txBox="1">
            <a:spLocks/>
          </p:cNvSpPr>
          <p:nvPr/>
        </p:nvSpPr>
        <p:spPr>
          <a:xfrm>
            <a:off x="228600" y="73025"/>
            <a:ext cx="9525000" cy="457200"/>
          </a:xfrm>
          <a:prstGeom prst="rect">
            <a:avLst/>
          </a:prstGeom>
        </p:spPr>
        <p:txBody>
          <a:bodyPr lIns="85843" tIns="42922" rIns="85843" bIns="42922">
            <a:normAutofit/>
          </a:bodyPr>
          <a:lstStyle>
            <a:lvl1pPr marL="0" indent="0" algn="l" defTabSz="1071128" rtl="0" eaLnBrk="1" latinLnBrk="0" hangingPunct="1">
              <a:spcBef>
                <a:spcPct val="20000"/>
              </a:spcBef>
              <a:buFont typeface="Arial" pitchFamily="34" charset="0"/>
              <a:buNone/>
              <a:defRPr sz="1800" b="1" kern="1200">
                <a:solidFill>
                  <a:schemeClr val="bg1"/>
                </a:solidFill>
                <a:latin typeface="+mj-lt"/>
                <a:ea typeface="+mn-ea"/>
                <a:cs typeface="+mn-cs"/>
              </a:defRPr>
            </a:lvl1pPr>
            <a:lvl2pPr marL="870292" indent="-334728" algn="l" defTabSz="1071128" rtl="0" eaLnBrk="1" latinLnBrk="0" hangingPunct="1">
              <a:spcBef>
                <a:spcPct val="20000"/>
              </a:spcBef>
              <a:buClr>
                <a:srgbClr val="FF0000"/>
              </a:buClr>
              <a:buSzPct val="150000"/>
              <a:buFont typeface="Arial" pitchFamily="34" charset="0"/>
              <a:buChar char="•"/>
              <a:defRPr sz="2800" kern="1200">
                <a:solidFill>
                  <a:schemeClr val="tx1"/>
                </a:solidFill>
                <a:latin typeface="+mn-lt"/>
                <a:ea typeface="+mn-ea"/>
                <a:cs typeface="+mn-cs"/>
              </a:defRPr>
            </a:lvl2pPr>
            <a:lvl3pPr marL="1338910" indent="-267782" algn="l" defTabSz="1071128"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4474"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0038"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45602"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1167"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16731"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2295"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fontAlgn="auto">
              <a:spcAft>
                <a:spcPts val="0"/>
              </a:spcAft>
              <a:defRPr/>
            </a:pPr>
            <a:r>
              <a:rPr lang="en-US" sz="1980" dirty="0">
                <a:solidFill>
                  <a:prstClr val="white"/>
                </a:solidFill>
              </a:rPr>
              <a:t>Evidence: What It Is And Where To Find It</a:t>
            </a:r>
          </a:p>
        </p:txBody>
      </p:sp>
    </p:spTree>
  </p:cSld>
  <p:clrMap bg1="lt1" tx1="dk1" bg2="lt2" tx2="dk2" accent1="accent1" accent2="accent2" accent3="accent3" accent4="accent4" accent5="accent5" accent6="accent6" hlink="hlink" folHlink="folHlink"/>
  <p:sldLayoutIdLst>
    <p:sldLayoutId id="2147484224" r:id="rId1"/>
    <p:sldLayoutId id="2147484186" r:id="rId2"/>
    <p:sldLayoutId id="2147484187" r:id="rId3"/>
    <p:sldLayoutId id="2147484225" r:id="rId4"/>
  </p:sldLayoutIdLst>
  <p:txStyles>
    <p:titleStyle>
      <a:lvl1pPr algn="l" defTabSz="1003300" rtl="0" eaLnBrk="0" fontAlgn="base" hangingPunct="0">
        <a:spcBef>
          <a:spcPct val="0"/>
        </a:spcBef>
        <a:spcAft>
          <a:spcPct val="0"/>
        </a:spcAft>
        <a:defRPr sz="3400" b="1" kern="1200">
          <a:solidFill>
            <a:schemeClr val="bg1"/>
          </a:solidFill>
          <a:latin typeface="+mj-lt"/>
          <a:ea typeface="+mj-ea"/>
          <a:cs typeface="+mj-cs"/>
        </a:defRPr>
      </a:lvl1pPr>
      <a:lvl2pPr algn="l" defTabSz="1003300" rtl="0" eaLnBrk="0" fontAlgn="base" hangingPunct="0">
        <a:spcBef>
          <a:spcPct val="0"/>
        </a:spcBef>
        <a:spcAft>
          <a:spcPct val="0"/>
        </a:spcAft>
        <a:defRPr sz="3400" b="1">
          <a:solidFill>
            <a:schemeClr val="bg1"/>
          </a:solidFill>
          <a:latin typeface="Arial" charset="0"/>
        </a:defRPr>
      </a:lvl2pPr>
      <a:lvl3pPr algn="l" defTabSz="1003300" rtl="0" eaLnBrk="0" fontAlgn="base" hangingPunct="0">
        <a:spcBef>
          <a:spcPct val="0"/>
        </a:spcBef>
        <a:spcAft>
          <a:spcPct val="0"/>
        </a:spcAft>
        <a:defRPr sz="3400" b="1">
          <a:solidFill>
            <a:schemeClr val="bg1"/>
          </a:solidFill>
          <a:latin typeface="Arial" charset="0"/>
        </a:defRPr>
      </a:lvl3pPr>
      <a:lvl4pPr algn="l" defTabSz="1003300" rtl="0" eaLnBrk="0" fontAlgn="base" hangingPunct="0">
        <a:spcBef>
          <a:spcPct val="0"/>
        </a:spcBef>
        <a:spcAft>
          <a:spcPct val="0"/>
        </a:spcAft>
        <a:defRPr sz="3400" b="1">
          <a:solidFill>
            <a:schemeClr val="bg1"/>
          </a:solidFill>
          <a:latin typeface="Arial" charset="0"/>
        </a:defRPr>
      </a:lvl4pPr>
      <a:lvl5pPr algn="l" defTabSz="1003300" rtl="0" eaLnBrk="0" fontAlgn="base" hangingPunct="0">
        <a:spcBef>
          <a:spcPct val="0"/>
        </a:spcBef>
        <a:spcAft>
          <a:spcPct val="0"/>
        </a:spcAft>
        <a:defRPr sz="3400" b="1">
          <a:solidFill>
            <a:schemeClr val="bg1"/>
          </a:solidFill>
          <a:latin typeface="Arial" charset="0"/>
        </a:defRPr>
      </a:lvl5pPr>
      <a:lvl6pPr marL="429293" algn="l" defTabSz="1004664" rtl="0" fontAlgn="base">
        <a:spcBef>
          <a:spcPct val="0"/>
        </a:spcBef>
        <a:spcAft>
          <a:spcPct val="0"/>
        </a:spcAft>
        <a:defRPr sz="3410" b="1">
          <a:solidFill>
            <a:schemeClr val="bg1"/>
          </a:solidFill>
          <a:latin typeface="Arial" charset="0"/>
        </a:defRPr>
      </a:lvl6pPr>
      <a:lvl7pPr marL="858585" algn="l" defTabSz="1004664" rtl="0" fontAlgn="base">
        <a:spcBef>
          <a:spcPct val="0"/>
        </a:spcBef>
        <a:spcAft>
          <a:spcPct val="0"/>
        </a:spcAft>
        <a:defRPr sz="3410" b="1">
          <a:solidFill>
            <a:schemeClr val="bg1"/>
          </a:solidFill>
          <a:latin typeface="Arial" charset="0"/>
        </a:defRPr>
      </a:lvl7pPr>
      <a:lvl8pPr marL="1287878" algn="l" defTabSz="1004664" rtl="0" fontAlgn="base">
        <a:spcBef>
          <a:spcPct val="0"/>
        </a:spcBef>
        <a:spcAft>
          <a:spcPct val="0"/>
        </a:spcAft>
        <a:defRPr sz="3410" b="1">
          <a:solidFill>
            <a:schemeClr val="bg1"/>
          </a:solidFill>
          <a:latin typeface="Arial" charset="0"/>
        </a:defRPr>
      </a:lvl8pPr>
      <a:lvl9pPr marL="1717170" algn="l" defTabSz="1004664" rtl="0" fontAlgn="base">
        <a:spcBef>
          <a:spcPct val="0"/>
        </a:spcBef>
        <a:spcAft>
          <a:spcPct val="0"/>
        </a:spcAft>
        <a:defRPr sz="3410" b="1">
          <a:solidFill>
            <a:schemeClr val="bg1"/>
          </a:solidFill>
          <a:latin typeface="Arial" charset="0"/>
        </a:defRPr>
      </a:lvl9pPr>
    </p:titleStyle>
    <p:bodyStyle>
      <a:lvl1pPr marL="320675" indent="-320675" algn="l" defTabSz="1003300" rtl="0" eaLnBrk="0" fontAlgn="base" hangingPunct="0">
        <a:spcBef>
          <a:spcPct val="20000"/>
        </a:spcBef>
        <a:spcAft>
          <a:spcPct val="0"/>
        </a:spcAft>
        <a:buFont typeface="Arial" panose="020B0604020202020204" pitchFamily="34" charset="0"/>
        <a:defRPr sz="2600" b="1" kern="1200">
          <a:solidFill>
            <a:srgbClr val="003597"/>
          </a:solidFill>
          <a:latin typeface="+mj-lt"/>
          <a:ea typeface="+mn-ea"/>
          <a:cs typeface="+mn-cs"/>
        </a:defRPr>
      </a:lvl1pPr>
      <a:lvl2pPr marL="814388" indent="-311150" algn="l" defTabSz="1003300" rtl="0" eaLnBrk="0" fontAlgn="base" hangingPunct="0">
        <a:spcBef>
          <a:spcPct val="20000"/>
        </a:spcBef>
        <a:spcAft>
          <a:spcPct val="0"/>
        </a:spcAft>
        <a:buClr>
          <a:srgbClr val="FF0000"/>
        </a:buClr>
        <a:buSzPct val="150000"/>
        <a:buFont typeface="Arial" panose="020B0604020202020204" pitchFamily="34" charset="0"/>
        <a:buChar char="•"/>
        <a:defRPr sz="2600" kern="1200">
          <a:solidFill>
            <a:schemeClr val="tx1"/>
          </a:solidFill>
          <a:latin typeface="+mn-lt"/>
          <a:ea typeface="+mn-ea"/>
          <a:cs typeface="+mn-cs"/>
        </a:defRPr>
      </a:lvl2pPr>
      <a:lvl3pPr marL="1254125" indent="-249238" algn="l" defTabSz="100330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3pPr>
      <a:lvl4pPr marL="1757363" indent="-249238" algn="l" defTabSz="10033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59013" indent="-249238" algn="l" defTabSz="10033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5288" indent="-251390" algn="l" defTabSz="100556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069" indent="-251390" algn="l" defTabSz="100556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0848" indent="-251390" algn="l" defTabSz="100556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3629" indent="-251390" algn="l" defTabSz="100556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560" rtl="0" eaLnBrk="1" latinLnBrk="0" hangingPunct="1">
        <a:defRPr sz="1980" kern="1200">
          <a:solidFill>
            <a:schemeClr val="tx1"/>
          </a:solidFill>
          <a:latin typeface="+mn-lt"/>
          <a:ea typeface="+mn-ea"/>
          <a:cs typeface="+mn-cs"/>
        </a:defRPr>
      </a:lvl1pPr>
      <a:lvl2pPr marL="502780" algn="l" defTabSz="1005560" rtl="0" eaLnBrk="1" latinLnBrk="0" hangingPunct="1">
        <a:defRPr sz="1980" kern="1200">
          <a:solidFill>
            <a:schemeClr val="tx1"/>
          </a:solidFill>
          <a:latin typeface="+mn-lt"/>
          <a:ea typeface="+mn-ea"/>
          <a:cs typeface="+mn-cs"/>
        </a:defRPr>
      </a:lvl2pPr>
      <a:lvl3pPr marL="1005560" algn="l" defTabSz="1005560" rtl="0" eaLnBrk="1" latinLnBrk="0" hangingPunct="1">
        <a:defRPr sz="1980" kern="1200">
          <a:solidFill>
            <a:schemeClr val="tx1"/>
          </a:solidFill>
          <a:latin typeface="+mn-lt"/>
          <a:ea typeface="+mn-ea"/>
          <a:cs typeface="+mn-cs"/>
        </a:defRPr>
      </a:lvl3pPr>
      <a:lvl4pPr marL="1508338" algn="l" defTabSz="1005560" rtl="0" eaLnBrk="1" latinLnBrk="0" hangingPunct="1">
        <a:defRPr sz="1980" kern="1200">
          <a:solidFill>
            <a:schemeClr val="tx1"/>
          </a:solidFill>
          <a:latin typeface="+mn-lt"/>
          <a:ea typeface="+mn-ea"/>
          <a:cs typeface="+mn-cs"/>
        </a:defRPr>
      </a:lvl4pPr>
      <a:lvl5pPr marL="2011119" algn="l" defTabSz="1005560" rtl="0" eaLnBrk="1" latinLnBrk="0" hangingPunct="1">
        <a:defRPr sz="1980" kern="1200">
          <a:solidFill>
            <a:schemeClr val="tx1"/>
          </a:solidFill>
          <a:latin typeface="+mn-lt"/>
          <a:ea typeface="+mn-ea"/>
          <a:cs typeface="+mn-cs"/>
        </a:defRPr>
      </a:lvl5pPr>
      <a:lvl6pPr marL="2513899" algn="l" defTabSz="1005560" rtl="0" eaLnBrk="1" latinLnBrk="0" hangingPunct="1">
        <a:defRPr sz="1980" kern="1200">
          <a:solidFill>
            <a:schemeClr val="tx1"/>
          </a:solidFill>
          <a:latin typeface="+mn-lt"/>
          <a:ea typeface="+mn-ea"/>
          <a:cs typeface="+mn-cs"/>
        </a:defRPr>
      </a:lvl6pPr>
      <a:lvl7pPr marL="3016679" algn="l" defTabSz="1005560" rtl="0" eaLnBrk="1" latinLnBrk="0" hangingPunct="1">
        <a:defRPr sz="1980" kern="1200">
          <a:solidFill>
            <a:schemeClr val="tx1"/>
          </a:solidFill>
          <a:latin typeface="+mn-lt"/>
          <a:ea typeface="+mn-ea"/>
          <a:cs typeface="+mn-cs"/>
        </a:defRPr>
      </a:lvl7pPr>
      <a:lvl8pPr marL="3519460" algn="l" defTabSz="1005560" rtl="0" eaLnBrk="1" latinLnBrk="0" hangingPunct="1">
        <a:defRPr sz="1980" kern="1200">
          <a:solidFill>
            <a:schemeClr val="tx1"/>
          </a:solidFill>
          <a:latin typeface="+mn-lt"/>
          <a:ea typeface="+mn-ea"/>
          <a:cs typeface="+mn-cs"/>
        </a:defRPr>
      </a:lvl8pPr>
      <a:lvl9pPr marL="4022238" algn="l" defTabSz="100556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306388" y="347663"/>
            <a:ext cx="6932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80" tIns="45641" rIns="91280" bIns="45641" numCol="1" anchor="ctr" anchorCtr="0" compatLnSpc="1">
            <a:prstTxWarp prst="textNoShape">
              <a:avLst/>
            </a:prstTxWarp>
          </a:bodyPr>
          <a:lstStyle/>
          <a:p>
            <a:pPr lvl="0"/>
            <a:r>
              <a:rPr lang="en-US" altLang="en-US"/>
              <a:t>Slide Title</a:t>
            </a:r>
          </a:p>
        </p:txBody>
      </p:sp>
      <p:sp>
        <p:nvSpPr>
          <p:cNvPr id="6147" name="Text Placeholder 2"/>
          <p:cNvSpPr>
            <a:spLocks noGrp="1"/>
          </p:cNvSpPr>
          <p:nvPr>
            <p:ph type="body" idx="1"/>
          </p:nvPr>
        </p:nvSpPr>
        <p:spPr bwMode="auto">
          <a:xfrm>
            <a:off x="503238" y="2027238"/>
            <a:ext cx="90519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80" tIns="45641" rIns="91280" bIns="45641" numCol="1" anchor="t" anchorCtr="0" compatLnSpc="1">
            <a:prstTxWarp prst="textNoShape">
              <a:avLst/>
            </a:prstTxWarp>
          </a:bodyPr>
          <a:lstStyle/>
          <a:p>
            <a:pPr lvl="0"/>
            <a:r>
              <a:rPr lang="en-US" altLang="en-US"/>
              <a:t>Heading Text</a:t>
            </a:r>
          </a:p>
          <a:p>
            <a:pPr lvl="1"/>
            <a:r>
              <a:rPr lang="en-US" altLang="en-US"/>
              <a:t>Body text</a:t>
            </a:r>
          </a:p>
        </p:txBody>
      </p:sp>
      <p:sp>
        <p:nvSpPr>
          <p:cNvPr id="6" name="Slide Number Placeholder 5"/>
          <p:cNvSpPr>
            <a:spLocks noGrp="1"/>
          </p:cNvSpPr>
          <p:nvPr>
            <p:ph type="sldNum" sz="quarter" idx="4"/>
          </p:nvPr>
        </p:nvSpPr>
        <p:spPr>
          <a:xfrm>
            <a:off x="7208838" y="8051800"/>
            <a:ext cx="2346325" cy="461963"/>
          </a:xfrm>
          <a:prstGeom prst="rect">
            <a:avLst/>
          </a:prstGeom>
        </p:spPr>
        <p:txBody>
          <a:bodyPr vert="horz" wrap="square" lIns="91280" tIns="45641" rIns="91280" bIns="45641" numCol="1" anchor="ctr" anchorCtr="0" compatLnSpc="1">
            <a:prstTxWarp prst="textNoShape">
              <a:avLst/>
            </a:prstTxWarp>
          </a:bodyPr>
          <a:lstStyle>
            <a:lvl1pPr algn="r" defTabSz="1002348" eaLnBrk="1" hangingPunct="1">
              <a:defRPr sz="1320">
                <a:solidFill>
                  <a:srgbClr val="898989"/>
                </a:solidFill>
                <a:latin typeface="Arial" panose="020B0604020202020204" pitchFamily="34" charset="0"/>
              </a:defRPr>
            </a:lvl1pPr>
          </a:lstStyle>
          <a:p>
            <a:pPr>
              <a:defRPr/>
            </a:pPr>
            <a:fld id="{4D33F9AD-DE7B-40A1-A7EC-A35389F33C6B}" type="slidenum">
              <a:rPr lang="en-US" altLang="en-US"/>
              <a:pPr>
                <a:defRPr/>
              </a:pPr>
              <a:t>‹#›</a:t>
            </a:fld>
            <a:endParaRPr lang="en-US" altLang="en-US"/>
          </a:p>
        </p:txBody>
      </p:sp>
      <p:sp>
        <p:nvSpPr>
          <p:cNvPr id="5" name="Text Placeholder 17"/>
          <p:cNvSpPr txBox="1">
            <a:spLocks/>
          </p:cNvSpPr>
          <p:nvPr/>
        </p:nvSpPr>
        <p:spPr>
          <a:xfrm>
            <a:off x="228600" y="73025"/>
            <a:ext cx="9525000" cy="457200"/>
          </a:xfrm>
          <a:prstGeom prst="rect">
            <a:avLst/>
          </a:prstGeom>
        </p:spPr>
        <p:txBody>
          <a:bodyPr lIns="85715" tIns="42858" rIns="85715" bIns="42858">
            <a:normAutofit/>
          </a:bodyPr>
          <a:lstStyle>
            <a:lvl1pPr marL="0" indent="0" algn="l" defTabSz="1071128" rtl="0" eaLnBrk="1" latinLnBrk="0" hangingPunct="1">
              <a:spcBef>
                <a:spcPct val="20000"/>
              </a:spcBef>
              <a:buFont typeface="Arial" pitchFamily="34" charset="0"/>
              <a:buNone/>
              <a:defRPr sz="1800" b="1" kern="1200">
                <a:solidFill>
                  <a:schemeClr val="bg1"/>
                </a:solidFill>
                <a:latin typeface="+mj-lt"/>
                <a:ea typeface="+mn-ea"/>
                <a:cs typeface="+mn-cs"/>
              </a:defRPr>
            </a:lvl1pPr>
            <a:lvl2pPr marL="870292" indent="-334728" algn="l" defTabSz="1071128" rtl="0" eaLnBrk="1" latinLnBrk="0" hangingPunct="1">
              <a:spcBef>
                <a:spcPct val="20000"/>
              </a:spcBef>
              <a:buClr>
                <a:srgbClr val="FF0000"/>
              </a:buClr>
              <a:buSzPct val="150000"/>
              <a:buFont typeface="Arial" pitchFamily="34" charset="0"/>
              <a:buChar char="•"/>
              <a:defRPr sz="2800" kern="1200">
                <a:solidFill>
                  <a:schemeClr val="tx1"/>
                </a:solidFill>
                <a:latin typeface="+mn-lt"/>
                <a:ea typeface="+mn-ea"/>
                <a:cs typeface="+mn-cs"/>
              </a:defRPr>
            </a:lvl2pPr>
            <a:lvl3pPr marL="1338910" indent="-267782" algn="l" defTabSz="1071128"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4474"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0038"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45602"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1167"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16731"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2295"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fontAlgn="auto">
              <a:spcAft>
                <a:spcPts val="0"/>
              </a:spcAft>
              <a:defRPr/>
            </a:pPr>
            <a:r>
              <a:rPr lang="en-US" sz="1980" dirty="0">
                <a:solidFill>
                  <a:prstClr val="white"/>
                </a:solidFill>
              </a:rPr>
              <a:t>Building Evidence of Effectiveness</a:t>
            </a:r>
          </a:p>
        </p:txBody>
      </p:sp>
    </p:spTree>
  </p:cSld>
  <p:clrMap bg1="lt1" tx1="dk1" bg2="lt2" tx2="dk2" accent1="accent1" accent2="accent2" accent3="accent3" accent4="accent4" accent5="accent5" accent6="accent6" hlink="hlink" folHlink="folHlink"/>
  <p:sldLayoutIdLst>
    <p:sldLayoutId id="2147484226" r:id="rId1"/>
    <p:sldLayoutId id="2147484188" r:id="rId2"/>
    <p:sldLayoutId id="2147484189" r:id="rId3"/>
    <p:sldLayoutId id="2147484227" r:id="rId4"/>
  </p:sldLayoutIdLst>
  <p:txStyles>
    <p:titleStyle>
      <a:lvl1pPr algn="l" defTabSz="1001713" rtl="0" eaLnBrk="0" fontAlgn="base" hangingPunct="0">
        <a:spcBef>
          <a:spcPct val="0"/>
        </a:spcBef>
        <a:spcAft>
          <a:spcPct val="0"/>
        </a:spcAft>
        <a:defRPr sz="3400" b="1" kern="1200">
          <a:solidFill>
            <a:schemeClr val="bg1"/>
          </a:solidFill>
          <a:latin typeface="+mj-lt"/>
          <a:ea typeface="+mj-ea"/>
          <a:cs typeface="+mj-cs"/>
        </a:defRPr>
      </a:lvl1pPr>
      <a:lvl2pPr algn="l" defTabSz="1001713" rtl="0" eaLnBrk="0" fontAlgn="base" hangingPunct="0">
        <a:spcBef>
          <a:spcPct val="0"/>
        </a:spcBef>
        <a:spcAft>
          <a:spcPct val="0"/>
        </a:spcAft>
        <a:defRPr sz="3400" b="1">
          <a:solidFill>
            <a:schemeClr val="bg1"/>
          </a:solidFill>
          <a:latin typeface="Arial" charset="0"/>
        </a:defRPr>
      </a:lvl2pPr>
      <a:lvl3pPr algn="l" defTabSz="1001713" rtl="0" eaLnBrk="0" fontAlgn="base" hangingPunct="0">
        <a:spcBef>
          <a:spcPct val="0"/>
        </a:spcBef>
        <a:spcAft>
          <a:spcPct val="0"/>
        </a:spcAft>
        <a:defRPr sz="3400" b="1">
          <a:solidFill>
            <a:schemeClr val="bg1"/>
          </a:solidFill>
          <a:latin typeface="Arial" charset="0"/>
        </a:defRPr>
      </a:lvl3pPr>
      <a:lvl4pPr algn="l" defTabSz="1001713" rtl="0" eaLnBrk="0" fontAlgn="base" hangingPunct="0">
        <a:spcBef>
          <a:spcPct val="0"/>
        </a:spcBef>
        <a:spcAft>
          <a:spcPct val="0"/>
        </a:spcAft>
        <a:defRPr sz="3400" b="1">
          <a:solidFill>
            <a:schemeClr val="bg1"/>
          </a:solidFill>
          <a:latin typeface="Arial" charset="0"/>
        </a:defRPr>
      </a:lvl4pPr>
      <a:lvl5pPr algn="l" defTabSz="1001713" rtl="0" eaLnBrk="0" fontAlgn="base" hangingPunct="0">
        <a:spcBef>
          <a:spcPct val="0"/>
        </a:spcBef>
        <a:spcAft>
          <a:spcPct val="0"/>
        </a:spcAft>
        <a:defRPr sz="3400" b="1">
          <a:solidFill>
            <a:schemeClr val="bg1"/>
          </a:solidFill>
          <a:latin typeface="Arial" charset="0"/>
        </a:defRPr>
      </a:lvl5pPr>
      <a:lvl6pPr marL="428656" algn="l" defTabSz="1003174" rtl="0" fontAlgn="base">
        <a:spcBef>
          <a:spcPct val="0"/>
        </a:spcBef>
        <a:spcAft>
          <a:spcPct val="0"/>
        </a:spcAft>
        <a:defRPr sz="3410" b="1">
          <a:solidFill>
            <a:schemeClr val="bg1"/>
          </a:solidFill>
          <a:latin typeface="Arial" charset="0"/>
        </a:defRPr>
      </a:lvl6pPr>
      <a:lvl7pPr marL="857310" algn="l" defTabSz="1003174" rtl="0" fontAlgn="base">
        <a:spcBef>
          <a:spcPct val="0"/>
        </a:spcBef>
        <a:spcAft>
          <a:spcPct val="0"/>
        </a:spcAft>
        <a:defRPr sz="3410" b="1">
          <a:solidFill>
            <a:schemeClr val="bg1"/>
          </a:solidFill>
          <a:latin typeface="Arial" charset="0"/>
        </a:defRPr>
      </a:lvl7pPr>
      <a:lvl8pPr marL="1285962" algn="l" defTabSz="1003174" rtl="0" fontAlgn="base">
        <a:spcBef>
          <a:spcPct val="0"/>
        </a:spcBef>
        <a:spcAft>
          <a:spcPct val="0"/>
        </a:spcAft>
        <a:defRPr sz="3410" b="1">
          <a:solidFill>
            <a:schemeClr val="bg1"/>
          </a:solidFill>
          <a:latin typeface="Arial" charset="0"/>
        </a:defRPr>
      </a:lvl8pPr>
      <a:lvl9pPr marL="1714618" algn="l" defTabSz="1003174" rtl="0" fontAlgn="base">
        <a:spcBef>
          <a:spcPct val="0"/>
        </a:spcBef>
        <a:spcAft>
          <a:spcPct val="0"/>
        </a:spcAft>
        <a:defRPr sz="3410" b="1">
          <a:solidFill>
            <a:schemeClr val="bg1"/>
          </a:solidFill>
          <a:latin typeface="Arial" charset="0"/>
        </a:defRPr>
      </a:lvl9pPr>
    </p:titleStyle>
    <p:bodyStyle>
      <a:lvl1pPr marL="320675" indent="-320675" algn="l" defTabSz="1001713" rtl="0" eaLnBrk="0" fontAlgn="base" hangingPunct="0">
        <a:spcBef>
          <a:spcPct val="20000"/>
        </a:spcBef>
        <a:spcAft>
          <a:spcPct val="0"/>
        </a:spcAft>
        <a:buFont typeface="Arial" panose="020B0604020202020204" pitchFamily="34" charset="0"/>
        <a:defRPr sz="2600" b="1" kern="1200">
          <a:solidFill>
            <a:srgbClr val="003597"/>
          </a:solidFill>
          <a:latin typeface="+mj-lt"/>
          <a:ea typeface="+mn-ea"/>
          <a:cs typeface="+mn-cs"/>
        </a:defRPr>
      </a:lvl1pPr>
      <a:lvl2pPr marL="814388" indent="-309563" algn="l" defTabSz="1001713" rtl="0" eaLnBrk="0" fontAlgn="base" hangingPunct="0">
        <a:spcBef>
          <a:spcPct val="20000"/>
        </a:spcBef>
        <a:spcAft>
          <a:spcPct val="0"/>
        </a:spcAft>
        <a:buClr>
          <a:srgbClr val="FF0000"/>
        </a:buClr>
        <a:buSzPct val="150000"/>
        <a:buFont typeface="Arial" panose="020B0604020202020204" pitchFamily="34" charset="0"/>
        <a:buChar char="•"/>
        <a:defRPr sz="2600" kern="1200">
          <a:solidFill>
            <a:schemeClr val="tx1"/>
          </a:solidFill>
          <a:latin typeface="+mn-lt"/>
          <a:ea typeface="+mn-ea"/>
          <a:cs typeface="+mn-cs"/>
        </a:defRPr>
      </a:lvl2pPr>
      <a:lvl3pPr marL="1252538" indent="-249238" algn="l" defTabSz="10017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3pPr>
      <a:lvl4pPr marL="1754188" indent="-249238" algn="l" defTabSz="10017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55838" indent="-249238" algn="l" defTabSz="10017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1180" indent="-251019" algn="l" defTabSz="100406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212" indent="-251019" algn="l" defTabSz="100406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245" indent="-251019" algn="l" defTabSz="100406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276" indent="-251019" algn="l" defTabSz="100406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4064" rtl="0" eaLnBrk="1" latinLnBrk="0" hangingPunct="1">
        <a:defRPr sz="1980" kern="1200">
          <a:solidFill>
            <a:schemeClr val="tx1"/>
          </a:solidFill>
          <a:latin typeface="+mn-lt"/>
          <a:ea typeface="+mn-ea"/>
          <a:cs typeface="+mn-cs"/>
        </a:defRPr>
      </a:lvl1pPr>
      <a:lvl2pPr marL="502037" algn="l" defTabSz="1004064" rtl="0" eaLnBrk="1" latinLnBrk="0" hangingPunct="1">
        <a:defRPr sz="1980" kern="1200">
          <a:solidFill>
            <a:schemeClr val="tx1"/>
          </a:solidFill>
          <a:latin typeface="+mn-lt"/>
          <a:ea typeface="+mn-ea"/>
          <a:cs typeface="+mn-cs"/>
        </a:defRPr>
      </a:lvl2pPr>
      <a:lvl3pPr marL="1004064" algn="l" defTabSz="1004064" rtl="0" eaLnBrk="1" latinLnBrk="0" hangingPunct="1">
        <a:defRPr sz="1980" kern="1200">
          <a:solidFill>
            <a:schemeClr val="tx1"/>
          </a:solidFill>
          <a:latin typeface="+mn-lt"/>
          <a:ea typeface="+mn-ea"/>
          <a:cs typeface="+mn-cs"/>
        </a:defRPr>
      </a:lvl3pPr>
      <a:lvl4pPr marL="1506091" algn="l" defTabSz="1004064" rtl="0" eaLnBrk="1" latinLnBrk="0" hangingPunct="1">
        <a:defRPr sz="1980" kern="1200">
          <a:solidFill>
            <a:schemeClr val="tx1"/>
          </a:solidFill>
          <a:latin typeface="+mn-lt"/>
          <a:ea typeface="+mn-ea"/>
          <a:cs typeface="+mn-cs"/>
        </a:defRPr>
      </a:lvl4pPr>
      <a:lvl5pPr marL="2008134" algn="l" defTabSz="1004064" rtl="0" eaLnBrk="1" latinLnBrk="0" hangingPunct="1">
        <a:defRPr sz="1980" kern="1200">
          <a:solidFill>
            <a:schemeClr val="tx1"/>
          </a:solidFill>
          <a:latin typeface="+mn-lt"/>
          <a:ea typeface="+mn-ea"/>
          <a:cs typeface="+mn-cs"/>
        </a:defRPr>
      </a:lvl5pPr>
      <a:lvl6pPr marL="2510163" algn="l" defTabSz="1004064" rtl="0" eaLnBrk="1" latinLnBrk="0" hangingPunct="1">
        <a:defRPr sz="1980" kern="1200">
          <a:solidFill>
            <a:schemeClr val="tx1"/>
          </a:solidFill>
          <a:latin typeface="+mn-lt"/>
          <a:ea typeface="+mn-ea"/>
          <a:cs typeface="+mn-cs"/>
        </a:defRPr>
      </a:lvl6pPr>
      <a:lvl7pPr marL="3012195" algn="l" defTabSz="1004064" rtl="0" eaLnBrk="1" latinLnBrk="0" hangingPunct="1">
        <a:defRPr sz="1980" kern="1200">
          <a:solidFill>
            <a:schemeClr val="tx1"/>
          </a:solidFill>
          <a:latin typeface="+mn-lt"/>
          <a:ea typeface="+mn-ea"/>
          <a:cs typeface="+mn-cs"/>
        </a:defRPr>
      </a:lvl7pPr>
      <a:lvl8pPr marL="3514229" algn="l" defTabSz="1004064" rtl="0" eaLnBrk="1" latinLnBrk="0" hangingPunct="1">
        <a:defRPr sz="1980" kern="1200">
          <a:solidFill>
            <a:schemeClr val="tx1"/>
          </a:solidFill>
          <a:latin typeface="+mn-lt"/>
          <a:ea typeface="+mn-ea"/>
          <a:cs typeface="+mn-cs"/>
        </a:defRPr>
      </a:lvl8pPr>
      <a:lvl9pPr marL="4016262" algn="l" defTabSz="1004064" rtl="0" eaLnBrk="1" latinLnBrk="0" hangingPunct="1">
        <a:defRPr sz="19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306388" y="347663"/>
            <a:ext cx="6932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7" tIns="45649" rIns="91297" bIns="45649" numCol="1" anchor="ctr" anchorCtr="0" compatLnSpc="1">
            <a:prstTxWarp prst="textNoShape">
              <a:avLst/>
            </a:prstTxWarp>
          </a:bodyPr>
          <a:lstStyle/>
          <a:p>
            <a:pPr lvl="0"/>
            <a:r>
              <a:rPr lang="en-US" altLang="en-US"/>
              <a:t>Slide Title</a:t>
            </a:r>
          </a:p>
        </p:txBody>
      </p:sp>
      <p:sp>
        <p:nvSpPr>
          <p:cNvPr id="7171" name="Text Placeholder 2"/>
          <p:cNvSpPr>
            <a:spLocks noGrp="1"/>
          </p:cNvSpPr>
          <p:nvPr>
            <p:ph type="body" idx="1"/>
          </p:nvPr>
        </p:nvSpPr>
        <p:spPr bwMode="auto">
          <a:xfrm>
            <a:off x="503238" y="2027238"/>
            <a:ext cx="90519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7" tIns="45649" rIns="91297" bIns="45649" numCol="1" anchor="t" anchorCtr="0" compatLnSpc="1">
            <a:prstTxWarp prst="textNoShape">
              <a:avLst/>
            </a:prstTxWarp>
          </a:bodyPr>
          <a:lstStyle/>
          <a:p>
            <a:pPr lvl="0"/>
            <a:r>
              <a:rPr lang="en-US" altLang="en-US"/>
              <a:t>Heading Text</a:t>
            </a:r>
          </a:p>
          <a:p>
            <a:pPr lvl="1"/>
            <a:r>
              <a:rPr lang="en-US" altLang="en-US"/>
              <a:t>Body text</a:t>
            </a:r>
          </a:p>
        </p:txBody>
      </p:sp>
      <p:sp>
        <p:nvSpPr>
          <p:cNvPr id="6" name="Slide Number Placeholder 5"/>
          <p:cNvSpPr>
            <a:spLocks noGrp="1"/>
          </p:cNvSpPr>
          <p:nvPr>
            <p:ph type="sldNum" sz="quarter" idx="4"/>
          </p:nvPr>
        </p:nvSpPr>
        <p:spPr>
          <a:xfrm>
            <a:off x="7208838" y="8051800"/>
            <a:ext cx="2346325" cy="461963"/>
          </a:xfrm>
          <a:prstGeom prst="rect">
            <a:avLst/>
          </a:prstGeom>
        </p:spPr>
        <p:txBody>
          <a:bodyPr vert="horz" wrap="square" lIns="91297" tIns="45649" rIns="91297" bIns="45649" numCol="1" anchor="ctr" anchorCtr="0" compatLnSpc="1">
            <a:prstTxWarp prst="textNoShape">
              <a:avLst/>
            </a:prstTxWarp>
          </a:bodyPr>
          <a:lstStyle>
            <a:lvl1pPr algn="r" eaLnBrk="1" hangingPunct="1">
              <a:defRPr sz="1320">
                <a:solidFill>
                  <a:srgbClr val="898989"/>
                </a:solidFill>
                <a:latin typeface="Arial" panose="020B0604020202020204" pitchFamily="34" charset="0"/>
              </a:defRPr>
            </a:lvl1pPr>
          </a:lstStyle>
          <a:p>
            <a:pPr>
              <a:defRPr/>
            </a:pPr>
            <a:fld id="{598CCA57-9EA5-4B5E-B28E-8968FC034FC6}" type="slidenum">
              <a:rPr lang="en-US" altLang="en-US"/>
              <a:pPr>
                <a:defRPr/>
              </a:pPr>
              <a:t>‹#›</a:t>
            </a:fld>
            <a:endParaRPr lang="en-US" altLang="en-US"/>
          </a:p>
        </p:txBody>
      </p:sp>
      <p:sp>
        <p:nvSpPr>
          <p:cNvPr id="5" name="Text Placeholder 17"/>
          <p:cNvSpPr txBox="1">
            <a:spLocks/>
          </p:cNvSpPr>
          <p:nvPr/>
        </p:nvSpPr>
        <p:spPr>
          <a:xfrm>
            <a:off x="228600" y="73025"/>
            <a:ext cx="9525000" cy="457200"/>
          </a:xfrm>
          <a:prstGeom prst="rect">
            <a:avLst/>
          </a:prstGeom>
        </p:spPr>
        <p:txBody>
          <a:bodyPr lIns="85732" tIns="42866" rIns="85732" bIns="42866">
            <a:normAutofit/>
          </a:bodyPr>
          <a:lstStyle>
            <a:lvl1pPr marL="0" indent="0" algn="l" defTabSz="1071128" rtl="0" eaLnBrk="1" latinLnBrk="0" hangingPunct="1">
              <a:spcBef>
                <a:spcPct val="20000"/>
              </a:spcBef>
              <a:buFont typeface="Arial" pitchFamily="34" charset="0"/>
              <a:buNone/>
              <a:defRPr sz="1800" b="1" kern="1200">
                <a:solidFill>
                  <a:schemeClr val="bg1"/>
                </a:solidFill>
                <a:latin typeface="+mj-lt"/>
                <a:ea typeface="+mn-ea"/>
                <a:cs typeface="+mn-cs"/>
              </a:defRPr>
            </a:lvl1pPr>
            <a:lvl2pPr marL="870292" indent="-334728" algn="l" defTabSz="1071128" rtl="0" eaLnBrk="1" latinLnBrk="0" hangingPunct="1">
              <a:spcBef>
                <a:spcPct val="20000"/>
              </a:spcBef>
              <a:buClr>
                <a:srgbClr val="FF0000"/>
              </a:buClr>
              <a:buSzPct val="150000"/>
              <a:buFont typeface="Arial" pitchFamily="34" charset="0"/>
              <a:buChar char="•"/>
              <a:defRPr sz="2800" kern="1200">
                <a:solidFill>
                  <a:schemeClr val="tx1"/>
                </a:solidFill>
                <a:latin typeface="+mn-lt"/>
                <a:ea typeface="+mn-ea"/>
                <a:cs typeface="+mn-cs"/>
              </a:defRPr>
            </a:lvl2pPr>
            <a:lvl3pPr marL="1338910" indent="-267782" algn="l" defTabSz="1071128"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4474"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0038"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45602"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1167"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16731"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2295"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fontAlgn="auto">
              <a:spcAft>
                <a:spcPts val="0"/>
              </a:spcAft>
              <a:defRPr/>
            </a:pPr>
            <a:r>
              <a:rPr lang="en-US" sz="1980" dirty="0">
                <a:solidFill>
                  <a:prstClr val="white"/>
                </a:solidFill>
              </a:rPr>
              <a:t>Building Evidence of Effectiveness</a:t>
            </a:r>
          </a:p>
          <a:p>
            <a:pPr fontAlgn="auto">
              <a:spcAft>
                <a:spcPts val="0"/>
              </a:spcAft>
              <a:defRPr/>
            </a:pPr>
            <a:endParaRPr lang="en-US" sz="198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4228" r:id="rId1"/>
    <p:sldLayoutId id="2147484190" r:id="rId2"/>
    <p:sldLayoutId id="2147484191" r:id="rId3"/>
    <p:sldLayoutId id="2147484229" r:id="rId4"/>
  </p:sldLayoutIdLst>
  <p:txStyles>
    <p:titleStyle>
      <a:lvl1pPr algn="l" defTabSz="1001713" rtl="0" eaLnBrk="0" fontAlgn="base" hangingPunct="0">
        <a:spcBef>
          <a:spcPct val="0"/>
        </a:spcBef>
        <a:spcAft>
          <a:spcPct val="0"/>
        </a:spcAft>
        <a:defRPr sz="3400" b="1" kern="1200">
          <a:solidFill>
            <a:schemeClr val="bg1"/>
          </a:solidFill>
          <a:latin typeface="+mj-lt"/>
          <a:ea typeface="+mj-ea"/>
          <a:cs typeface="+mj-cs"/>
        </a:defRPr>
      </a:lvl1pPr>
      <a:lvl2pPr algn="l" defTabSz="1001713" rtl="0" eaLnBrk="0" fontAlgn="base" hangingPunct="0">
        <a:spcBef>
          <a:spcPct val="0"/>
        </a:spcBef>
        <a:spcAft>
          <a:spcPct val="0"/>
        </a:spcAft>
        <a:defRPr sz="3400" b="1">
          <a:solidFill>
            <a:schemeClr val="bg1"/>
          </a:solidFill>
          <a:latin typeface="Arial" charset="0"/>
        </a:defRPr>
      </a:lvl2pPr>
      <a:lvl3pPr algn="l" defTabSz="1001713" rtl="0" eaLnBrk="0" fontAlgn="base" hangingPunct="0">
        <a:spcBef>
          <a:spcPct val="0"/>
        </a:spcBef>
        <a:spcAft>
          <a:spcPct val="0"/>
        </a:spcAft>
        <a:defRPr sz="3400" b="1">
          <a:solidFill>
            <a:schemeClr val="bg1"/>
          </a:solidFill>
          <a:latin typeface="Arial" charset="0"/>
        </a:defRPr>
      </a:lvl3pPr>
      <a:lvl4pPr algn="l" defTabSz="1001713" rtl="0" eaLnBrk="0" fontAlgn="base" hangingPunct="0">
        <a:spcBef>
          <a:spcPct val="0"/>
        </a:spcBef>
        <a:spcAft>
          <a:spcPct val="0"/>
        </a:spcAft>
        <a:defRPr sz="3400" b="1">
          <a:solidFill>
            <a:schemeClr val="bg1"/>
          </a:solidFill>
          <a:latin typeface="Arial" charset="0"/>
        </a:defRPr>
      </a:lvl4pPr>
      <a:lvl5pPr algn="l" defTabSz="1001713" rtl="0" eaLnBrk="0" fontAlgn="base" hangingPunct="0">
        <a:spcBef>
          <a:spcPct val="0"/>
        </a:spcBef>
        <a:spcAft>
          <a:spcPct val="0"/>
        </a:spcAft>
        <a:defRPr sz="3400" b="1">
          <a:solidFill>
            <a:schemeClr val="bg1"/>
          </a:solidFill>
          <a:latin typeface="Arial" charset="0"/>
        </a:defRPr>
      </a:lvl5pPr>
      <a:lvl6pPr marL="428735" algn="l" defTabSz="1003360" rtl="0" fontAlgn="base">
        <a:spcBef>
          <a:spcPct val="0"/>
        </a:spcBef>
        <a:spcAft>
          <a:spcPct val="0"/>
        </a:spcAft>
        <a:defRPr sz="3410" b="1">
          <a:solidFill>
            <a:schemeClr val="bg1"/>
          </a:solidFill>
          <a:latin typeface="Arial" charset="0"/>
        </a:defRPr>
      </a:lvl6pPr>
      <a:lvl7pPr marL="857470" algn="l" defTabSz="1003360" rtl="0" fontAlgn="base">
        <a:spcBef>
          <a:spcPct val="0"/>
        </a:spcBef>
        <a:spcAft>
          <a:spcPct val="0"/>
        </a:spcAft>
        <a:defRPr sz="3410" b="1">
          <a:solidFill>
            <a:schemeClr val="bg1"/>
          </a:solidFill>
          <a:latin typeface="Arial" charset="0"/>
        </a:defRPr>
      </a:lvl7pPr>
      <a:lvl8pPr marL="1286200" algn="l" defTabSz="1003360" rtl="0" fontAlgn="base">
        <a:spcBef>
          <a:spcPct val="0"/>
        </a:spcBef>
        <a:spcAft>
          <a:spcPct val="0"/>
        </a:spcAft>
        <a:defRPr sz="3410" b="1">
          <a:solidFill>
            <a:schemeClr val="bg1"/>
          </a:solidFill>
          <a:latin typeface="Arial" charset="0"/>
        </a:defRPr>
      </a:lvl8pPr>
      <a:lvl9pPr marL="1714937" algn="l" defTabSz="1003360" rtl="0" fontAlgn="base">
        <a:spcBef>
          <a:spcPct val="0"/>
        </a:spcBef>
        <a:spcAft>
          <a:spcPct val="0"/>
        </a:spcAft>
        <a:defRPr sz="3410" b="1">
          <a:solidFill>
            <a:schemeClr val="bg1"/>
          </a:solidFill>
          <a:latin typeface="Arial" charset="0"/>
        </a:defRPr>
      </a:lvl9pPr>
    </p:titleStyle>
    <p:bodyStyle>
      <a:lvl1pPr marL="320675" indent="-320675" algn="l" defTabSz="1001713" rtl="0" eaLnBrk="0" fontAlgn="base" hangingPunct="0">
        <a:spcBef>
          <a:spcPct val="20000"/>
        </a:spcBef>
        <a:spcAft>
          <a:spcPct val="0"/>
        </a:spcAft>
        <a:buFont typeface="Arial" panose="020B0604020202020204" pitchFamily="34" charset="0"/>
        <a:defRPr sz="2600" b="1" kern="1200">
          <a:solidFill>
            <a:srgbClr val="003597"/>
          </a:solidFill>
          <a:latin typeface="+mj-lt"/>
          <a:ea typeface="+mn-ea"/>
          <a:cs typeface="+mn-cs"/>
        </a:defRPr>
      </a:lvl1pPr>
      <a:lvl2pPr marL="814388" indent="-311150" algn="l" defTabSz="1001713" rtl="0" eaLnBrk="0" fontAlgn="base" hangingPunct="0">
        <a:spcBef>
          <a:spcPct val="20000"/>
        </a:spcBef>
        <a:spcAft>
          <a:spcPct val="0"/>
        </a:spcAft>
        <a:buClr>
          <a:srgbClr val="FF0000"/>
        </a:buClr>
        <a:buSzPct val="150000"/>
        <a:buFont typeface="Arial" panose="020B0604020202020204" pitchFamily="34" charset="0"/>
        <a:buChar char="•"/>
        <a:defRPr sz="2600" kern="1200">
          <a:solidFill>
            <a:schemeClr val="tx1"/>
          </a:solidFill>
          <a:latin typeface="+mn-lt"/>
          <a:ea typeface="+mn-ea"/>
          <a:cs typeface="+mn-cs"/>
        </a:defRPr>
      </a:lvl2pPr>
      <a:lvl3pPr marL="1252538" indent="-249238" algn="l" defTabSz="10017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3pPr>
      <a:lvl4pPr marL="1754188" indent="-249238" algn="l" defTabSz="10017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57425" indent="-249238" algn="l" defTabSz="10017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1694" indent="-251065" algn="l" defTabSz="1004251"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819" indent="-251065" algn="l" defTabSz="1004251"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945" indent="-251065" algn="l" defTabSz="1004251"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8070" indent="-251065" algn="l" defTabSz="1004251"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4251" rtl="0" eaLnBrk="1" latinLnBrk="0" hangingPunct="1">
        <a:defRPr sz="1980" kern="1200">
          <a:solidFill>
            <a:schemeClr val="tx1"/>
          </a:solidFill>
          <a:latin typeface="+mn-lt"/>
          <a:ea typeface="+mn-ea"/>
          <a:cs typeface="+mn-cs"/>
        </a:defRPr>
      </a:lvl1pPr>
      <a:lvl2pPr marL="502129" algn="l" defTabSz="1004251" rtl="0" eaLnBrk="1" latinLnBrk="0" hangingPunct="1">
        <a:defRPr sz="1980" kern="1200">
          <a:solidFill>
            <a:schemeClr val="tx1"/>
          </a:solidFill>
          <a:latin typeface="+mn-lt"/>
          <a:ea typeface="+mn-ea"/>
          <a:cs typeface="+mn-cs"/>
        </a:defRPr>
      </a:lvl2pPr>
      <a:lvl3pPr marL="1004251" algn="l" defTabSz="1004251" rtl="0" eaLnBrk="1" latinLnBrk="0" hangingPunct="1">
        <a:defRPr sz="1980" kern="1200">
          <a:solidFill>
            <a:schemeClr val="tx1"/>
          </a:solidFill>
          <a:latin typeface="+mn-lt"/>
          <a:ea typeface="+mn-ea"/>
          <a:cs typeface="+mn-cs"/>
        </a:defRPr>
      </a:lvl3pPr>
      <a:lvl4pPr marL="1506373" algn="l" defTabSz="1004251" rtl="0" eaLnBrk="1" latinLnBrk="0" hangingPunct="1">
        <a:defRPr sz="1980" kern="1200">
          <a:solidFill>
            <a:schemeClr val="tx1"/>
          </a:solidFill>
          <a:latin typeface="+mn-lt"/>
          <a:ea typeface="+mn-ea"/>
          <a:cs typeface="+mn-cs"/>
        </a:defRPr>
      </a:lvl4pPr>
      <a:lvl5pPr marL="2008505" algn="l" defTabSz="1004251" rtl="0" eaLnBrk="1" latinLnBrk="0" hangingPunct="1">
        <a:defRPr sz="1980" kern="1200">
          <a:solidFill>
            <a:schemeClr val="tx1"/>
          </a:solidFill>
          <a:latin typeface="+mn-lt"/>
          <a:ea typeface="+mn-ea"/>
          <a:cs typeface="+mn-cs"/>
        </a:defRPr>
      </a:lvl5pPr>
      <a:lvl6pPr marL="2510629" algn="l" defTabSz="1004251" rtl="0" eaLnBrk="1" latinLnBrk="0" hangingPunct="1">
        <a:defRPr sz="1980" kern="1200">
          <a:solidFill>
            <a:schemeClr val="tx1"/>
          </a:solidFill>
          <a:latin typeface="+mn-lt"/>
          <a:ea typeface="+mn-ea"/>
          <a:cs typeface="+mn-cs"/>
        </a:defRPr>
      </a:lvl6pPr>
      <a:lvl7pPr marL="3012756" algn="l" defTabSz="1004251" rtl="0" eaLnBrk="1" latinLnBrk="0" hangingPunct="1">
        <a:defRPr sz="1980" kern="1200">
          <a:solidFill>
            <a:schemeClr val="tx1"/>
          </a:solidFill>
          <a:latin typeface="+mn-lt"/>
          <a:ea typeface="+mn-ea"/>
          <a:cs typeface="+mn-cs"/>
        </a:defRPr>
      </a:lvl7pPr>
      <a:lvl8pPr marL="3514883" algn="l" defTabSz="1004251" rtl="0" eaLnBrk="1" latinLnBrk="0" hangingPunct="1">
        <a:defRPr sz="1980" kern="1200">
          <a:solidFill>
            <a:schemeClr val="tx1"/>
          </a:solidFill>
          <a:latin typeface="+mn-lt"/>
          <a:ea typeface="+mn-ea"/>
          <a:cs typeface="+mn-cs"/>
        </a:defRPr>
      </a:lvl8pPr>
      <a:lvl9pPr marL="4017008" algn="l" defTabSz="1004251" rtl="0" eaLnBrk="1" latinLnBrk="0" hangingPunct="1">
        <a:defRPr sz="198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306388" y="347663"/>
            <a:ext cx="6932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1" tIns="45690" rIns="91381" bIns="45690" numCol="1" anchor="ctr" anchorCtr="0" compatLnSpc="1">
            <a:prstTxWarp prst="textNoShape">
              <a:avLst/>
            </a:prstTxWarp>
          </a:bodyPr>
          <a:lstStyle/>
          <a:p>
            <a:pPr lvl="0"/>
            <a:r>
              <a:rPr lang="en-US" altLang="en-US"/>
              <a:t>Slide Title</a:t>
            </a:r>
          </a:p>
        </p:txBody>
      </p:sp>
      <p:sp>
        <p:nvSpPr>
          <p:cNvPr id="9219" name="Text Placeholder 2"/>
          <p:cNvSpPr>
            <a:spLocks noGrp="1"/>
          </p:cNvSpPr>
          <p:nvPr>
            <p:ph type="body" idx="1"/>
          </p:nvPr>
        </p:nvSpPr>
        <p:spPr bwMode="auto">
          <a:xfrm>
            <a:off x="503238" y="2027238"/>
            <a:ext cx="90519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1" tIns="45690" rIns="91381" bIns="45690" numCol="1" anchor="t" anchorCtr="0" compatLnSpc="1">
            <a:prstTxWarp prst="textNoShape">
              <a:avLst/>
            </a:prstTxWarp>
          </a:bodyPr>
          <a:lstStyle/>
          <a:p>
            <a:pPr lvl="0"/>
            <a:r>
              <a:rPr lang="en-US" altLang="en-US"/>
              <a:t>Heading Text</a:t>
            </a:r>
          </a:p>
          <a:p>
            <a:pPr lvl="1"/>
            <a:r>
              <a:rPr lang="en-US" altLang="en-US"/>
              <a:t>Body text</a:t>
            </a:r>
          </a:p>
        </p:txBody>
      </p:sp>
      <p:sp>
        <p:nvSpPr>
          <p:cNvPr id="6" name="Slide Number Placeholder 5"/>
          <p:cNvSpPr>
            <a:spLocks noGrp="1"/>
          </p:cNvSpPr>
          <p:nvPr>
            <p:ph type="sldNum" sz="quarter" idx="4"/>
          </p:nvPr>
        </p:nvSpPr>
        <p:spPr>
          <a:xfrm>
            <a:off x="7208838" y="8051800"/>
            <a:ext cx="2346325" cy="461963"/>
          </a:xfrm>
          <a:prstGeom prst="rect">
            <a:avLst/>
          </a:prstGeom>
        </p:spPr>
        <p:txBody>
          <a:bodyPr vert="horz" wrap="square" lIns="91381" tIns="45690" rIns="91381" bIns="45690" numCol="1" anchor="ctr" anchorCtr="0" compatLnSpc="1">
            <a:prstTxWarp prst="textNoShape">
              <a:avLst/>
            </a:prstTxWarp>
          </a:bodyPr>
          <a:lstStyle>
            <a:lvl1pPr algn="r" eaLnBrk="1" hangingPunct="1">
              <a:defRPr sz="1320">
                <a:solidFill>
                  <a:srgbClr val="898989"/>
                </a:solidFill>
                <a:latin typeface="Arial" panose="020B0604020202020204" pitchFamily="34" charset="0"/>
              </a:defRPr>
            </a:lvl1pPr>
          </a:lstStyle>
          <a:p>
            <a:pPr>
              <a:defRPr/>
            </a:pPr>
            <a:fld id="{3F80F807-6235-4ACB-8C39-2849030E17E3}" type="slidenum">
              <a:rPr lang="en-US" altLang="en-US"/>
              <a:pPr>
                <a:defRPr/>
              </a:pPr>
              <a:t>‹#›</a:t>
            </a:fld>
            <a:endParaRPr lang="en-US" altLang="en-US"/>
          </a:p>
        </p:txBody>
      </p:sp>
      <p:sp>
        <p:nvSpPr>
          <p:cNvPr id="5" name="Text Placeholder 17"/>
          <p:cNvSpPr txBox="1">
            <a:spLocks/>
          </p:cNvSpPr>
          <p:nvPr/>
        </p:nvSpPr>
        <p:spPr>
          <a:xfrm>
            <a:off x="228600" y="73025"/>
            <a:ext cx="9525000" cy="457200"/>
          </a:xfrm>
          <a:prstGeom prst="rect">
            <a:avLst/>
          </a:prstGeom>
        </p:spPr>
        <p:txBody>
          <a:bodyPr lIns="85811" tIns="42906" rIns="85811" bIns="42906">
            <a:normAutofit/>
          </a:bodyPr>
          <a:lstStyle>
            <a:lvl1pPr marL="0" indent="0" algn="l" defTabSz="1071128" rtl="0" eaLnBrk="1" latinLnBrk="0" hangingPunct="1">
              <a:spcBef>
                <a:spcPct val="20000"/>
              </a:spcBef>
              <a:buFont typeface="Arial" pitchFamily="34" charset="0"/>
              <a:buNone/>
              <a:defRPr sz="1800" b="1" kern="1200">
                <a:solidFill>
                  <a:schemeClr val="bg1"/>
                </a:solidFill>
                <a:latin typeface="+mj-lt"/>
                <a:ea typeface="+mn-ea"/>
                <a:cs typeface="+mn-cs"/>
              </a:defRPr>
            </a:lvl1pPr>
            <a:lvl2pPr marL="870292" indent="-334728" algn="l" defTabSz="1071128" rtl="0" eaLnBrk="1" latinLnBrk="0" hangingPunct="1">
              <a:spcBef>
                <a:spcPct val="20000"/>
              </a:spcBef>
              <a:buClr>
                <a:srgbClr val="FF0000"/>
              </a:buClr>
              <a:buSzPct val="150000"/>
              <a:buFont typeface="Arial" pitchFamily="34" charset="0"/>
              <a:buChar char="•"/>
              <a:defRPr sz="2800" kern="1200">
                <a:solidFill>
                  <a:schemeClr val="tx1"/>
                </a:solidFill>
                <a:latin typeface="+mn-lt"/>
                <a:ea typeface="+mn-ea"/>
                <a:cs typeface="+mn-cs"/>
              </a:defRPr>
            </a:lvl2pPr>
            <a:lvl3pPr marL="1338910" indent="-267782" algn="l" defTabSz="1071128"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4474"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0038"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45602"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1167"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16731"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2295"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fontAlgn="auto">
              <a:spcAft>
                <a:spcPts val="0"/>
              </a:spcAft>
              <a:defRPr/>
            </a:pPr>
            <a:r>
              <a:rPr lang="en-US" sz="1980" dirty="0">
                <a:solidFill>
                  <a:prstClr val="white"/>
                </a:solidFill>
              </a:rPr>
              <a:t>Building Evidence of effectiveness</a:t>
            </a:r>
          </a:p>
        </p:txBody>
      </p:sp>
    </p:spTree>
  </p:cSld>
  <p:clrMap bg1="lt1" tx1="dk1" bg2="lt2" tx2="dk2" accent1="accent1" accent2="accent2" accent3="accent3" accent4="accent4" accent5="accent5" accent6="accent6" hlink="hlink" folHlink="folHlink"/>
  <p:sldLayoutIdLst>
    <p:sldLayoutId id="2147484230" r:id="rId1"/>
    <p:sldLayoutId id="2147484203" r:id="rId2"/>
    <p:sldLayoutId id="2147484204" r:id="rId3"/>
    <p:sldLayoutId id="2147484231" r:id="rId4"/>
  </p:sldLayoutIdLst>
  <p:txStyles>
    <p:titleStyle>
      <a:lvl1pPr algn="l" defTabSz="1003300" rtl="0" eaLnBrk="0" fontAlgn="base" hangingPunct="0">
        <a:spcBef>
          <a:spcPct val="0"/>
        </a:spcBef>
        <a:spcAft>
          <a:spcPct val="0"/>
        </a:spcAft>
        <a:defRPr sz="3400" b="1" kern="1200">
          <a:solidFill>
            <a:schemeClr val="bg1"/>
          </a:solidFill>
          <a:latin typeface="+mj-lt"/>
          <a:ea typeface="+mj-ea"/>
          <a:cs typeface="+mj-cs"/>
        </a:defRPr>
      </a:lvl1pPr>
      <a:lvl2pPr algn="l" defTabSz="1003300" rtl="0" eaLnBrk="0" fontAlgn="base" hangingPunct="0">
        <a:spcBef>
          <a:spcPct val="0"/>
        </a:spcBef>
        <a:spcAft>
          <a:spcPct val="0"/>
        </a:spcAft>
        <a:defRPr sz="3400" b="1">
          <a:solidFill>
            <a:schemeClr val="bg1"/>
          </a:solidFill>
          <a:latin typeface="Arial" charset="0"/>
        </a:defRPr>
      </a:lvl2pPr>
      <a:lvl3pPr algn="l" defTabSz="1003300" rtl="0" eaLnBrk="0" fontAlgn="base" hangingPunct="0">
        <a:spcBef>
          <a:spcPct val="0"/>
        </a:spcBef>
        <a:spcAft>
          <a:spcPct val="0"/>
        </a:spcAft>
        <a:defRPr sz="3400" b="1">
          <a:solidFill>
            <a:schemeClr val="bg1"/>
          </a:solidFill>
          <a:latin typeface="Arial" charset="0"/>
        </a:defRPr>
      </a:lvl3pPr>
      <a:lvl4pPr algn="l" defTabSz="1003300" rtl="0" eaLnBrk="0" fontAlgn="base" hangingPunct="0">
        <a:spcBef>
          <a:spcPct val="0"/>
        </a:spcBef>
        <a:spcAft>
          <a:spcPct val="0"/>
        </a:spcAft>
        <a:defRPr sz="3400" b="1">
          <a:solidFill>
            <a:schemeClr val="bg1"/>
          </a:solidFill>
          <a:latin typeface="Arial" charset="0"/>
        </a:defRPr>
      </a:lvl4pPr>
      <a:lvl5pPr algn="l" defTabSz="1003300" rtl="0" eaLnBrk="0" fontAlgn="base" hangingPunct="0">
        <a:spcBef>
          <a:spcPct val="0"/>
        </a:spcBef>
        <a:spcAft>
          <a:spcPct val="0"/>
        </a:spcAft>
        <a:defRPr sz="3400" b="1">
          <a:solidFill>
            <a:schemeClr val="bg1"/>
          </a:solidFill>
          <a:latin typeface="Arial" charset="0"/>
        </a:defRPr>
      </a:lvl5pPr>
      <a:lvl6pPr marL="429133" algn="l" defTabSz="1004290" rtl="0" fontAlgn="base">
        <a:spcBef>
          <a:spcPct val="0"/>
        </a:spcBef>
        <a:spcAft>
          <a:spcPct val="0"/>
        </a:spcAft>
        <a:defRPr sz="3410" b="1">
          <a:solidFill>
            <a:schemeClr val="bg1"/>
          </a:solidFill>
          <a:latin typeface="Arial" charset="0"/>
        </a:defRPr>
      </a:lvl6pPr>
      <a:lvl7pPr marL="858266" algn="l" defTabSz="1004290" rtl="0" fontAlgn="base">
        <a:spcBef>
          <a:spcPct val="0"/>
        </a:spcBef>
        <a:spcAft>
          <a:spcPct val="0"/>
        </a:spcAft>
        <a:defRPr sz="3410" b="1">
          <a:solidFill>
            <a:schemeClr val="bg1"/>
          </a:solidFill>
          <a:latin typeface="Arial" charset="0"/>
        </a:defRPr>
      </a:lvl7pPr>
      <a:lvl8pPr marL="1287398" algn="l" defTabSz="1004290" rtl="0" fontAlgn="base">
        <a:spcBef>
          <a:spcPct val="0"/>
        </a:spcBef>
        <a:spcAft>
          <a:spcPct val="0"/>
        </a:spcAft>
        <a:defRPr sz="3410" b="1">
          <a:solidFill>
            <a:schemeClr val="bg1"/>
          </a:solidFill>
          <a:latin typeface="Arial" charset="0"/>
        </a:defRPr>
      </a:lvl8pPr>
      <a:lvl9pPr marL="1716532" algn="l" defTabSz="1004290" rtl="0" fontAlgn="base">
        <a:spcBef>
          <a:spcPct val="0"/>
        </a:spcBef>
        <a:spcAft>
          <a:spcPct val="0"/>
        </a:spcAft>
        <a:defRPr sz="3410" b="1">
          <a:solidFill>
            <a:schemeClr val="bg1"/>
          </a:solidFill>
          <a:latin typeface="Arial" charset="0"/>
        </a:defRPr>
      </a:lvl9pPr>
    </p:titleStyle>
    <p:bodyStyle>
      <a:lvl1pPr marL="320675" indent="-320675" algn="l" defTabSz="1003300" rtl="0" eaLnBrk="0" fontAlgn="base" hangingPunct="0">
        <a:spcBef>
          <a:spcPct val="20000"/>
        </a:spcBef>
        <a:spcAft>
          <a:spcPct val="0"/>
        </a:spcAft>
        <a:buFont typeface="Arial" panose="020B0604020202020204" pitchFamily="34" charset="0"/>
        <a:defRPr sz="2600" b="1" kern="1200">
          <a:solidFill>
            <a:srgbClr val="003597"/>
          </a:solidFill>
          <a:latin typeface="+mj-lt"/>
          <a:ea typeface="+mn-ea"/>
          <a:cs typeface="+mn-cs"/>
        </a:defRPr>
      </a:lvl1pPr>
      <a:lvl2pPr marL="814388" indent="-311150" algn="l" defTabSz="1003300" rtl="0" eaLnBrk="0" fontAlgn="base" hangingPunct="0">
        <a:spcBef>
          <a:spcPct val="20000"/>
        </a:spcBef>
        <a:spcAft>
          <a:spcPct val="0"/>
        </a:spcAft>
        <a:buClr>
          <a:srgbClr val="FF0000"/>
        </a:buClr>
        <a:buSzPct val="150000"/>
        <a:buFont typeface="Arial" panose="020B0604020202020204" pitchFamily="34" charset="0"/>
        <a:buChar char="•"/>
        <a:defRPr sz="2600" kern="1200">
          <a:solidFill>
            <a:schemeClr val="tx1"/>
          </a:solidFill>
          <a:latin typeface="+mn-lt"/>
          <a:ea typeface="+mn-ea"/>
          <a:cs typeface="+mn-cs"/>
        </a:defRPr>
      </a:lvl2pPr>
      <a:lvl3pPr marL="1254125" indent="-249238" algn="l" defTabSz="100330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3pPr>
      <a:lvl4pPr marL="1755775" indent="-249238" algn="l" defTabSz="10033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59013" indent="-249238" algn="l" defTabSz="10033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4259" indent="-251296" algn="l" defTabSz="100518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6855" indent="-251296" algn="l" defTabSz="100518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9447" indent="-251296" algn="l" defTabSz="100518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2040" indent="-251296" algn="l" defTabSz="100518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186" rtl="0" eaLnBrk="1" latinLnBrk="0" hangingPunct="1">
        <a:defRPr sz="1980" kern="1200">
          <a:solidFill>
            <a:schemeClr val="tx1"/>
          </a:solidFill>
          <a:latin typeface="+mn-lt"/>
          <a:ea typeface="+mn-ea"/>
          <a:cs typeface="+mn-cs"/>
        </a:defRPr>
      </a:lvl1pPr>
      <a:lvl2pPr marL="502594" algn="l" defTabSz="1005186" rtl="0" eaLnBrk="1" latinLnBrk="0" hangingPunct="1">
        <a:defRPr sz="1980" kern="1200">
          <a:solidFill>
            <a:schemeClr val="tx1"/>
          </a:solidFill>
          <a:latin typeface="+mn-lt"/>
          <a:ea typeface="+mn-ea"/>
          <a:cs typeface="+mn-cs"/>
        </a:defRPr>
      </a:lvl2pPr>
      <a:lvl3pPr marL="1005186" algn="l" defTabSz="1005186" rtl="0" eaLnBrk="1" latinLnBrk="0" hangingPunct="1">
        <a:defRPr sz="1980" kern="1200">
          <a:solidFill>
            <a:schemeClr val="tx1"/>
          </a:solidFill>
          <a:latin typeface="+mn-lt"/>
          <a:ea typeface="+mn-ea"/>
          <a:cs typeface="+mn-cs"/>
        </a:defRPr>
      </a:lvl3pPr>
      <a:lvl4pPr marL="1507777" algn="l" defTabSz="1005186" rtl="0" eaLnBrk="1" latinLnBrk="0" hangingPunct="1">
        <a:defRPr sz="1980" kern="1200">
          <a:solidFill>
            <a:schemeClr val="tx1"/>
          </a:solidFill>
          <a:latin typeface="+mn-lt"/>
          <a:ea typeface="+mn-ea"/>
          <a:cs typeface="+mn-cs"/>
        </a:defRPr>
      </a:lvl4pPr>
      <a:lvl5pPr marL="2010371" algn="l" defTabSz="1005186" rtl="0" eaLnBrk="1" latinLnBrk="0" hangingPunct="1">
        <a:defRPr sz="1980" kern="1200">
          <a:solidFill>
            <a:schemeClr val="tx1"/>
          </a:solidFill>
          <a:latin typeface="+mn-lt"/>
          <a:ea typeface="+mn-ea"/>
          <a:cs typeface="+mn-cs"/>
        </a:defRPr>
      </a:lvl5pPr>
      <a:lvl6pPr marL="2512964" algn="l" defTabSz="1005186" rtl="0" eaLnBrk="1" latinLnBrk="0" hangingPunct="1">
        <a:defRPr sz="1980" kern="1200">
          <a:solidFill>
            <a:schemeClr val="tx1"/>
          </a:solidFill>
          <a:latin typeface="+mn-lt"/>
          <a:ea typeface="+mn-ea"/>
          <a:cs typeface="+mn-cs"/>
        </a:defRPr>
      </a:lvl6pPr>
      <a:lvl7pPr marL="3015557" algn="l" defTabSz="1005186" rtl="0" eaLnBrk="1" latinLnBrk="0" hangingPunct="1">
        <a:defRPr sz="1980" kern="1200">
          <a:solidFill>
            <a:schemeClr val="tx1"/>
          </a:solidFill>
          <a:latin typeface="+mn-lt"/>
          <a:ea typeface="+mn-ea"/>
          <a:cs typeface="+mn-cs"/>
        </a:defRPr>
      </a:lvl7pPr>
      <a:lvl8pPr marL="3518153" algn="l" defTabSz="1005186" rtl="0" eaLnBrk="1" latinLnBrk="0" hangingPunct="1">
        <a:defRPr sz="1980" kern="1200">
          <a:solidFill>
            <a:schemeClr val="tx1"/>
          </a:solidFill>
          <a:latin typeface="+mn-lt"/>
          <a:ea typeface="+mn-ea"/>
          <a:cs typeface="+mn-cs"/>
        </a:defRPr>
      </a:lvl8pPr>
      <a:lvl9pPr marL="4020743" algn="l" defTabSz="1005186" rtl="0" eaLnBrk="1" latinLnBrk="0" hangingPunct="1">
        <a:defRPr sz="198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347663"/>
            <a:ext cx="8382000" cy="14478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43" name="Text Placeholder 2"/>
          <p:cNvSpPr>
            <a:spLocks noGrp="1"/>
          </p:cNvSpPr>
          <p:nvPr>
            <p:ph type="body" idx="1"/>
          </p:nvPr>
        </p:nvSpPr>
        <p:spPr bwMode="auto">
          <a:xfrm>
            <a:off x="503238" y="2027238"/>
            <a:ext cx="8382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9304338" y="0"/>
            <a:ext cx="754062" cy="868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10" dirty="0"/>
          </a:p>
        </p:txBody>
      </p:sp>
      <p:sp>
        <p:nvSpPr>
          <p:cNvPr id="8" name="Rectangle 7"/>
          <p:cNvSpPr/>
          <p:nvPr/>
        </p:nvSpPr>
        <p:spPr>
          <a:xfrm>
            <a:off x="9304338" y="6950075"/>
            <a:ext cx="754062" cy="868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10" dirty="0"/>
          </a:p>
        </p:txBody>
      </p:sp>
      <p:sp>
        <p:nvSpPr>
          <p:cNvPr id="6" name="Slide Number Placeholder 5"/>
          <p:cNvSpPr>
            <a:spLocks noGrp="1"/>
          </p:cNvSpPr>
          <p:nvPr>
            <p:ph type="sldNum" sz="quarter" idx="4"/>
          </p:nvPr>
        </p:nvSpPr>
        <p:spPr>
          <a:xfrm>
            <a:off x="9383713" y="7154863"/>
            <a:ext cx="604837" cy="501650"/>
          </a:xfrm>
          <a:prstGeom prst="bracketPair">
            <a:avLst>
              <a:gd name="adj" fmla="val 17949"/>
            </a:avLst>
          </a:prstGeom>
          <a:ln w="19050">
            <a:solidFill>
              <a:srgbClr val="FFFFFF"/>
            </a:solidFill>
          </a:ln>
        </p:spPr>
        <p:txBody>
          <a:bodyPr vert="horz" lIns="0" tIns="0" rIns="0" bIns="0" rtlCol="0" anchor="ctr"/>
          <a:lstStyle>
            <a:lvl1pPr algn="ctr">
              <a:defRPr sz="1980">
                <a:solidFill>
                  <a:srgbClr val="FFFFFF"/>
                </a:solidFill>
              </a:defRPr>
            </a:lvl1pPr>
          </a:lstStyle>
          <a:p>
            <a:pPr>
              <a:defRPr/>
            </a:pPr>
            <a:fld id="{3BE781F7-15E6-4A0C-B70D-EEB8E71480C4}" type="slidenum">
              <a:rPr lang="en-US"/>
              <a:pPr>
                <a:defRPr/>
              </a:pPr>
              <a:t>‹#›</a:t>
            </a:fld>
            <a:endParaRPr lang="en-US" dirty="0"/>
          </a:p>
        </p:txBody>
      </p:sp>
      <p:sp>
        <p:nvSpPr>
          <p:cNvPr id="5" name="Footer Placeholder 4"/>
          <p:cNvSpPr>
            <a:spLocks noGrp="1"/>
          </p:cNvSpPr>
          <p:nvPr>
            <p:ph type="ftr" sz="quarter" idx="3"/>
          </p:nvPr>
        </p:nvSpPr>
        <p:spPr>
          <a:xfrm rot="16200000">
            <a:off x="8148638" y="5159375"/>
            <a:ext cx="2998788" cy="401637"/>
          </a:xfrm>
          <a:prstGeom prst="rect">
            <a:avLst/>
          </a:prstGeom>
        </p:spPr>
        <p:txBody>
          <a:bodyPr vert="horz" lIns="91440" tIns="45720" rIns="91440" bIns="45720" rtlCol="0" anchor="ctr"/>
          <a:lstStyle>
            <a:lvl1pPr algn="r">
              <a:defRPr sz="1320">
                <a:solidFill>
                  <a:schemeClr val="bg2"/>
                </a:solidFill>
              </a:defRPr>
            </a:lvl1pPr>
          </a:lstStyle>
          <a:p>
            <a:pPr>
              <a:defRPr/>
            </a:pPr>
            <a:endParaRPr lang="en-US"/>
          </a:p>
        </p:txBody>
      </p:sp>
      <p:sp>
        <p:nvSpPr>
          <p:cNvPr id="4" name="Date Placeholder 3"/>
          <p:cNvSpPr>
            <a:spLocks noGrp="1"/>
          </p:cNvSpPr>
          <p:nvPr>
            <p:ph type="dt" sz="half" idx="2"/>
          </p:nvPr>
        </p:nvSpPr>
        <p:spPr>
          <a:xfrm rot="16200000">
            <a:off x="8103394" y="2115344"/>
            <a:ext cx="3089275" cy="401637"/>
          </a:xfrm>
          <a:prstGeom prst="rect">
            <a:avLst/>
          </a:prstGeom>
        </p:spPr>
        <p:txBody>
          <a:bodyPr vert="horz" lIns="91440" tIns="45720" rIns="91440" bIns="45720" rtlCol="0" anchor="ctr"/>
          <a:lstStyle>
            <a:lvl1pPr algn="l">
              <a:defRPr sz="1320">
                <a:solidFill>
                  <a:schemeClr val="bg2"/>
                </a:solidFill>
              </a:defRPr>
            </a:lvl1pPr>
          </a:lstStyle>
          <a:p>
            <a:pPr>
              <a:defRPr/>
            </a:pPr>
            <a:fld id="{C640A6E1-0346-4FF0-8D49-1021F203DB94}" type="datetimeFigureOut">
              <a:rPr lang="en-US"/>
              <a:pPr>
                <a:defRPr/>
              </a:pPr>
              <a:t>10/12/2023</a:t>
            </a:fld>
            <a:endParaRPr lang="en-US" dirty="0"/>
          </a:p>
        </p:txBody>
      </p:sp>
    </p:spTree>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l" rtl="0" eaLnBrk="0" fontAlgn="base" hangingPunct="0">
        <a:spcBef>
          <a:spcPct val="0"/>
        </a:spcBef>
        <a:spcAft>
          <a:spcPct val="0"/>
        </a:spcAft>
        <a:defRPr sz="5000" kern="1200" spc="-11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mbria" panose="02040503050406030204" pitchFamily="18" charset="0"/>
        </a:defRPr>
      </a:lvl2pPr>
      <a:lvl3pPr algn="l" rtl="0" eaLnBrk="0" fontAlgn="base" hangingPunct="0">
        <a:spcBef>
          <a:spcPct val="0"/>
        </a:spcBef>
        <a:spcAft>
          <a:spcPct val="0"/>
        </a:spcAft>
        <a:defRPr sz="5000">
          <a:solidFill>
            <a:schemeClr val="tx2"/>
          </a:solidFill>
          <a:latin typeface="Cambria" panose="02040503050406030204" pitchFamily="18" charset="0"/>
        </a:defRPr>
      </a:lvl3pPr>
      <a:lvl4pPr algn="l" rtl="0" eaLnBrk="0" fontAlgn="base" hangingPunct="0">
        <a:spcBef>
          <a:spcPct val="0"/>
        </a:spcBef>
        <a:spcAft>
          <a:spcPct val="0"/>
        </a:spcAft>
        <a:defRPr sz="5000">
          <a:solidFill>
            <a:schemeClr val="tx2"/>
          </a:solidFill>
          <a:latin typeface="Cambria" panose="02040503050406030204" pitchFamily="18" charset="0"/>
        </a:defRPr>
      </a:lvl4pPr>
      <a:lvl5pPr algn="l" rtl="0" eaLnBrk="0" fontAlgn="base" hangingPunct="0">
        <a:spcBef>
          <a:spcPct val="0"/>
        </a:spcBef>
        <a:spcAft>
          <a:spcPct val="0"/>
        </a:spcAft>
        <a:defRPr sz="5000">
          <a:solidFill>
            <a:schemeClr val="tx2"/>
          </a:solidFill>
          <a:latin typeface="Cambria" panose="02040503050406030204" pitchFamily="18" charset="0"/>
        </a:defRPr>
      </a:lvl5pPr>
      <a:lvl6pPr marL="502920" algn="l" rtl="0" fontAlgn="base">
        <a:spcBef>
          <a:spcPct val="0"/>
        </a:spcBef>
        <a:spcAft>
          <a:spcPct val="0"/>
        </a:spcAft>
        <a:defRPr sz="5060">
          <a:solidFill>
            <a:schemeClr val="tx2"/>
          </a:solidFill>
          <a:latin typeface="Cambria" panose="02040503050406030204" pitchFamily="18" charset="0"/>
        </a:defRPr>
      </a:lvl6pPr>
      <a:lvl7pPr marL="1005840" algn="l" rtl="0" fontAlgn="base">
        <a:spcBef>
          <a:spcPct val="0"/>
        </a:spcBef>
        <a:spcAft>
          <a:spcPct val="0"/>
        </a:spcAft>
        <a:defRPr sz="5060">
          <a:solidFill>
            <a:schemeClr val="tx2"/>
          </a:solidFill>
          <a:latin typeface="Cambria" panose="02040503050406030204" pitchFamily="18" charset="0"/>
        </a:defRPr>
      </a:lvl7pPr>
      <a:lvl8pPr marL="1508760" algn="l" rtl="0" fontAlgn="base">
        <a:spcBef>
          <a:spcPct val="0"/>
        </a:spcBef>
        <a:spcAft>
          <a:spcPct val="0"/>
        </a:spcAft>
        <a:defRPr sz="5060">
          <a:solidFill>
            <a:schemeClr val="tx2"/>
          </a:solidFill>
          <a:latin typeface="Cambria" panose="02040503050406030204" pitchFamily="18" charset="0"/>
        </a:defRPr>
      </a:lvl8pPr>
      <a:lvl9pPr marL="2011680" algn="l" rtl="0" fontAlgn="base">
        <a:spcBef>
          <a:spcPct val="0"/>
        </a:spcBef>
        <a:spcAft>
          <a:spcPct val="0"/>
        </a:spcAft>
        <a:defRPr sz="5060">
          <a:solidFill>
            <a:schemeClr val="tx2"/>
          </a:solidFill>
          <a:latin typeface="Cambria" panose="02040503050406030204" pitchFamily="18" charset="0"/>
        </a:defRPr>
      </a:lvl9pPr>
    </p:titleStyle>
    <p:bodyStyle>
      <a:lvl1pPr marL="376238" indent="-250825"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03263" indent="-250825" algn="l" rtl="0" eaLnBrk="0" fontAlgn="base" hangingPunct="0">
        <a:spcBef>
          <a:spcPct val="20000"/>
        </a:spcBef>
        <a:spcAft>
          <a:spcPct val="0"/>
        </a:spcAft>
        <a:buClr>
          <a:schemeClr val="accent2"/>
        </a:buClr>
        <a:buFont typeface="Arial" panose="020B0604020202020204" pitchFamily="34" charset="0"/>
        <a:buChar char="•"/>
        <a:defRPr sz="2200" kern="1200">
          <a:solidFill>
            <a:schemeClr val="tx1"/>
          </a:solidFill>
          <a:latin typeface="+mn-lt"/>
          <a:ea typeface="+mn-ea"/>
          <a:cs typeface="+mn-cs"/>
        </a:defRPr>
      </a:lvl2pPr>
      <a:lvl3pPr marL="1104900" indent="-250825" algn="l" rtl="0" eaLnBrk="0" fontAlgn="base" hangingPunct="0">
        <a:spcBef>
          <a:spcPct val="20000"/>
        </a:spcBef>
        <a:spcAft>
          <a:spcPct val="0"/>
        </a:spcAft>
        <a:buClr>
          <a:srgbClr val="9BBB59"/>
        </a:buClr>
        <a:buFont typeface="Arial" panose="020B0604020202020204" pitchFamily="34" charset="0"/>
        <a:buChar char="•"/>
        <a:defRPr kern="1200">
          <a:solidFill>
            <a:schemeClr val="tx1"/>
          </a:solidFill>
          <a:latin typeface="+mn-lt"/>
          <a:ea typeface="+mn-ea"/>
          <a:cs typeface="+mn-cs"/>
        </a:defRPr>
      </a:lvl3pPr>
      <a:lvl4pPr marL="1406525" indent="-250825" algn="l" rtl="0" eaLnBrk="0" fontAlgn="base" hangingPunct="0">
        <a:spcBef>
          <a:spcPct val="20000"/>
        </a:spcBef>
        <a:spcAft>
          <a:spcPct val="0"/>
        </a:spcAft>
        <a:buClr>
          <a:srgbClr val="8064A2"/>
        </a:buClr>
        <a:buFont typeface="Arial" panose="020B0604020202020204" pitchFamily="34" charset="0"/>
        <a:buChar char="•"/>
        <a:defRPr sz="1700" kern="1200">
          <a:solidFill>
            <a:schemeClr val="tx1"/>
          </a:solidFill>
          <a:latin typeface="+mn-lt"/>
          <a:ea typeface="+mn-ea"/>
          <a:cs typeface="+mn-cs"/>
        </a:defRPr>
      </a:lvl4pPr>
      <a:lvl5pPr marL="1708150" indent="-250825" algn="l" rtl="0" eaLnBrk="0" fontAlgn="base" hangingPunct="0">
        <a:spcBef>
          <a:spcPct val="20000"/>
        </a:spcBef>
        <a:spcAft>
          <a:spcPct val="0"/>
        </a:spcAft>
        <a:buClr>
          <a:srgbClr val="4BACC6"/>
        </a:buClr>
        <a:buFont typeface="Arial" panose="020B0604020202020204" pitchFamily="34" charset="0"/>
        <a:buChar char="•"/>
        <a:defRPr sz="1500" kern="1200">
          <a:solidFill>
            <a:schemeClr val="tx1"/>
          </a:solidFill>
          <a:latin typeface="+mn-lt"/>
          <a:ea typeface="+mn-ea"/>
          <a:cs typeface="+mn-cs"/>
        </a:defRPr>
      </a:lvl5pPr>
      <a:lvl6pPr marL="1911096" indent="-201168" algn="l" defTabSz="1005840" rtl="0" eaLnBrk="1" latinLnBrk="0" hangingPunct="1">
        <a:spcBef>
          <a:spcPct val="20000"/>
        </a:spcBef>
        <a:buClr>
          <a:schemeClr val="accent1"/>
        </a:buClr>
        <a:buFont typeface="Arial" pitchFamily="34" charset="0"/>
        <a:buChar char="•"/>
        <a:defRPr sz="1540" kern="1200" baseline="0">
          <a:solidFill>
            <a:schemeClr val="tx1"/>
          </a:solidFill>
          <a:latin typeface="+mn-lt"/>
          <a:ea typeface="+mn-ea"/>
          <a:cs typeface="+mn-cs"/>
        </a:defRPr>
      </a:lvl6pPr>
      <a:lvl7pPr marL="2112264" indent="-201168" algn="l" defTabSz="1005840" rtl="0" eaLnBrk="1" latinLnBrk="0" hangingPunct="1">
        <a:spcBef>
          <a:spcPct val="20000"/>
        </a:spcBef>
        <a:buClr>
          <a:schemeClr val="accent2"/>
        </a:buClr>
        <a:buFont typeface="Arial" pitchFamily="34" charset="0"/>
        <a:buChar char="•"/>
        <a:defRPr sz="1540" kern="1200">
          <a:solidFill>
            <a:schemeClr val="tx1"/>
          </a:solidFill>
          <a:latin typeface="+mn-lt"/>
          <a:ea typeface="+mn-ea"/>
          <a:cs typeface="+mn-cs"/>
        </a:defRPr>
      </a:lvl7pPr>
      <a:lvl8pPr marL="2313432" indent="-201168" algn="l" defTabSz="1005840" rtl="0" eaLnBrk="1" latinLnBrk="0" hangingPunct="1">
        <a:spcBef>
          <a:spcPct val="20000"/>
        </a:spcBef>
        <a:buClr>
          <a:schemeClr val="accent3"/>
        </a:buClr>
        <a:buFont typeface="Arial" pitchFamily="34" charset="0"/>
        <a:buChar char="•"/>
        <a:defRPr sz="1540" kern="1200">
          <a:solidFill>
            <a:schemeClr val="tx1"/>
          </a:solidFill>
          <a:latin typeface="+mn-lt"/>
          <a:ea typeface="+mn-ea"/>
          <a:cs typeface="+mn-cs"/>
        </a:defRPr>
      </a:lvl8pPr>
      <a:lvl9pPr marL="2514600" indent="-201168" algn="l" defTabSz="1005840" rtl="0" eaLnBrk="1" latinLnBrk="0" hangingPunct="1">
        <a:spcBef>
          <a:spcPct val="20000"/>
        </a:spcBef>
        <a:buClr>
          <a:schemeClr val="accent4"/>
        </a:buClr>
        <a:buFont typeface="Arial" pitchFamily="34" charset="0"/>
        <a:buChar char="•"/>
        <a:defRPr sz="154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347663"/>
            <a:ext cx="8382000" cy="14478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2051" name="Text Placeholder 2"/>
          <p:cNvSpPr>
            <a:spLocks noGrp="1"/>
          </p:cNvSpPr>
          <p:nvPr>
            <p:ph type="body" idx="1"/>
          </p:nvPr>
        </p:nvSpPr>
        <p:spPr bwMode="auto">
          <a:xfrm>
            <a:off x="503238" y="2027238"/>
            <a:ext cx="8382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9304338" y="0"/>
            <a:ext cx="754062" cy="868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10" dirty="0"/>
          </a:p>
        </p:txBody>
      </p:sp>
      <p:sp>
        <p:nvSpPr>
          <p:cNvPr id="8" name="Rectangle 7"/>
          <p:cNvSpPr/>
          <p:nvPr/>
        </p:nvSpPr>
        <p:spPr>
          <a:xfrm>
            <a:off x="9304338" y="6950075"/>
            <a:ext cx="754062" cy="868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10" dirty="0"/>
          </a:p>
        </p:txBody>
      </p:sp>
      <p:sp>
        <p:nvSpPr>
          <p:cNvPr id="6" name="Slide Number Placeholder 5"/>
          <p:cNvSpPr>
            <a:spLocks noGrp="1"/>
          </p:cNvSpPr>
          <p:nvPr>
            <p:ph type="sldNum" sz="quarter" idx="4"/>
          </p:nvPr>
        </p:nvSpPr>
        <p:spPr>
          <a:xfrm>
            <a:off x="9385300" y="7154863"/>
            <a:ext cx="603250" cy="501650"/>
          </a:xfrm>
          <a:prstGeom prst="bracketPair">
            <a:avLst>
              <a:gd name="adj" fmla="val 17949"/>
            </a:avLst>
          </a:prstGeom>
          <a:ln w="19050">
            <a:solidFill>
              <a:srgbClr val="FFFFFF"/>
            </a:solidFill>
          </a:ln>
        </p:spPr>
        <p:txBody>
          <a:bodyPr vert="horz" lIns="0" tIns="0" rIns="0" bIns="0" rtlCol="0" anchor="ctr"/>
          <a:lstStyle>
            <a:lvl1pPr algn="ctr">
              <a:defRPr sz="1980">
                <a:solidFill>
                  <a:srgbClr val="FFFFFF"/>
                </a:solidFill>
              </a:defRPr>
            </a:lvl1pPr>
          </a:lstStyle>
          <a:p>
            <a:pPr>
              <a:defRPr/>
            </a:pPr>
            <a:fld id="{EF3026CE-E0A9-4E44-93C3-EBCCE5BDE347}" type="slidenum">
              <a:rPr lang="en-US"/>
              <a:pPr>
                <a:defRPr/>
              </a:pPr>
              <a:t>‹#›</a:t>
            </a:fld>
            <a:endParaRPr lang="en-US" dirty="0"/>
          </a:p>
        </p:txBody>
      </p:sp>
      <p:sp>
        <p:nvSpPr>
          <p:cNvPr id="5" name="Footer Placeholder 4"/>
          <p:cNvSpPr>
            <a:spLocks noGrp="1"/>
          </p:cNvSpPr>
          <p:nvPr>
            <p:ph type="ftr" sz="quarter" idx="3"/>
          </p:nvPr>
        </p:nvSpPr>
        <p:spPr>
          <a:xfrm rot="16200000">
            <a:off x="8148638" y="5159375"/>
            <a:ext cx="2998788" cy="401637"/>
          </a:xfrm>
          <a:prstGeom prst="rect">
            <a:avLst/>
          </a:prstGeom>
        </p:spPr>
        <p:txBody>
          <a:bodyPr vert="horz" lIns="91440" tIns="45720" rIns="91440" bIns="45720" rtlCol="0" anchor="ctr"/>
          <a:lstStyle>
            <a:lvl1pPr algn="r">
              <a:defRPr sz="1320">
                <a:solidFill>
                  <a:schemeClr val="bg2"/>
                </a:solidFill>
              </a:defRPr>
            </a:lvl1pPr>
          </a:lstStyle>
          <a:p>
            <a:pPr>
              <a:defRPr/>
            </a:pPr>
            <a:endParaRPr lang="en-US"/>
          </a:p>
        </p:txBody>
      </p:sp>
      <p:sp>
        <p:nvSpPr>
          <p:cNvPr id="4" name="Date Placeholder 3"/>
          <p:cNvSpPr>
            <a:spLocks noGrp="1"/>
          </p:cNvSpPr>
          <p:nvPr>
            <p:ph type="dt" sz="half" idx="2"/>
          </p:nvPr>
        </p:nvSpPr>
        <p:spPr>
          <a:xfrm rot="16200000">
            <a:off x="8103394" y="2115344"/>
            <a:ext cx="3089275" cy="401637"/>
          </a:xfrm>
          <a:prstGeom prst="rect">
            <a:avLst/>
          </a:prstGeom>
        </p:spPr>
        <p:txBody>
          <a:bodyPr vert="horz" lIns="91440" tIns="45720" rIns="91440" bIns="45720" rtlCol="0" anchor="ctr"/>
          <a:lstStyle>
            <a:lvl1pPr algn="l">
              <a:defRPr sz="1320">
                <a:solidFill>
                  <a:schemeClr val="bg2"/>
                </a:solidFill>
              </a:defRPr>
            </a:lvl1pPr>
          </a:lstStyle>
          <a:p>
            <a:pPr>
              <a:defRPr/>
            </a:pPr>
            <a:fld id="{2BD2B958-0361-43F5-90BE-23CCC7AABC77}" type="datetimeFigureOut">
              <a:rPr lang="en-US"/>
              <a:pPr>
                <a:defRPr/>
              </a:pPr>
              <a:t>10/12/2023</a:t>
            </a:fld>
            <a:endParaRPr lang="en-US" dirty="0"/>
          </a:p>
        </p:txBody>
      </p:sp>
    </p:spTree>
    <p:extLst>
      <p:ext uri="{BB962C8B-B14F-4D97-AF65-F5344CB8AC3E}">
        <p14:creationId xmlns:p14="http://schemas.microsoft.com/office/powerpoint/2010/main" val="141257553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50" r:id="rId12"/>
  </p:sldLayoutIdLst>
  <p:txStyles>
    <p:titleStyle>
      <a:lvl1pPr algn="l" defTabSz="1004888" rtl="0" eaLnBrk="0" fontAlgn="base" hangingPunct="0">
        <a:spcBef>
          <a:spcPct val="0"/>
        </a:spcBef>
        <a:spcAft>
          <a:spcPct val="0"/>
        </a:spcAft>
        <a:defRPr sz="5000" kern="1200" spc="-110">
          <a:solidFill>
            <a:schemeClr val="tx2"/>
          </a:solidFill>
          <a:latin typeface="+mj-lt"/>
          <a:ea typeface="+mj-ea"/>
          <a:cs typeface="+mj-cs"/>
        </a:defRPr>
      </a:lvl1pPr>
      <a:lvl2pPr algn="l" defTabSz="1004888" rtl="0" eaLnBrk="0" fontAlgn="base" hangingPunct="0">
        <a:spcBef>
          <a:spcPct val="0"/>
        </a:spcBef>
        <a:spcAft>
          <a:spcPct val="0"/>
        </a:spcAft>
        <a:defRPr sz="5000">
          <a:solidFill>
            <a:schemeClr val="tx2"/>
          </a:solidFill>
          <a:latin typeface="Cambria" panose="02040503050406030204" pitchFamily="18" charset="0"/>
        </a:defRPr>
      </a:lvl2pPr>
      <a:lvl3pPr algn="l" defTabSz="1004888" rtl="0" eaLnBrk="0" fontAlgn="base" hangingPunct="0">
        <a:spcBef>
          <a:spcPct val="0"/>
        </a:spcBef>
        <a:spcAft>
          <a:spcPct val="0"/>
        </a:spcAft>
        <a:defRPr sz="5000">
          <a:solidFill>
            <a:schemeClr val="tx2"/>
          </a:solidFill>
          <a:latin typeface="Cambria" panose="02040503050406030204" pitchFamily="18" charset="0"/>
        </a:defRPr>
      </a:lvl3pPr>
      <a:lvl4pPr algn="l" defTabSz="1004888" rtl="0" eaLnBrk="0" fontAlgn="base" hangingPunct="0">
        <a:spcBef>
          <a:spcPct val="0"/>
        </a:spcBef>
        <a:spcAft>
          <a:spcPct val="0"/>
        </a:spcAft>
        <a:defRPr sz="5000">
          <a:solidFill>
            <a:schemeClr val="tx2"/>
          </a:solidFill>
          <a:latin typeface="Cambria" panose="02040503050406030204" pitchFamily="18" charset="0"/>
        </a:defRPr>
      </a:lvl4pPr>
      <a:lvl5pPr algn="l" defTabSz="1004888" rtl="0" eaLnBrk="0" fontAlgn="base" hangingPunct="0">
        <a:spcBef>
          <a:spcPct val="0"/>
        </a:spcBef>
        <a:spcAft>
          <a:spcPct val="0"/>
        </a:spcAft>
        <a:defRPr sz="5000">
          <a:solidFill>
            <a:schemeClr val="tx2"/>
          </a:solidFill>
          <a:latin typeface="Cambria" panose="02040503050406030204" pitchFamily="18" charset="0"/>
        </a:defRPr>
      </a:lvl5pPr>
      <a:lvl6pPr marL="457200" algn="l" defTabSz="1004888" rtl="0" fontAlgn="base">
        <a:spcBef>
          <a:spcPct val="0"/>
        </a:spcBef>
        <a:spcAft>
          <a:spcPct val="0"/>
        </a:spcAft>
        <a:defRPr sz="5000">
          <a:solidFill>
            <a:schemeClr val="tx2"/>
          </a:solidFill>
          <a:latin typeface="Cambria" panose="02040503050406030204" pitchFamily="18" charset="0"/>
        </a:defRPr>
      </a:lvl6pPr>
      <a:lvl7pPr marL="914400" algn="l" defTabSz="1004888" rtl="0" fontAlgn="base">
        <a:spcBef>
          <a:spcPct val="0"/>
        </a:spcBef>
        <a:spcAft>
          <a:spcPct val="0"/>
        </a:spcAft>
        <a:defRPr sz="5000">
          <a:solidFill>
            <a:schemeClr val="tx2"/>
          </a:solidFill>
          <a:latin typeface="Cambria" panose="02040503050406030204" pitchFamily="18" charset="0"/>
        </a:defRPr>
      </a:lvl7pPr>
      <a:lvl8pPr marL="1371600" algn="l" defTabSz="1004888" rtl="0" fontAlgn="base">
        <a:spcBef>
          <a:spcPct val="0"/>
        </a:spcBef>
        <a:spcAft>
          <a:spcPct val="0"/>
        </a:spcAft>
        <a:defRPr sz="5000">
          <a:solidFill>
            <a:schemeClr val="tx2"/>
          </a:solidFill>
          <a:latin typeface="Cambria" panose="02040503050406030204" pitchFamily="18" charset="0"/>
        </a:defRPr>
      </a:lvl8pPr>
      <a:lvl9pPr marL="1828800" algn="l" defTabSz="1004888" rtl="0" fontAlgn="base">
        <a:spcBef>
          <a:spcPct val="0"/>
        </a:spcBef>
        <a:spcAft>
          <a:spcPct val="0"/>
        </a:spcAft>
        <a:defRPr sz="5000">
          <a:solidFill>
            <a:schemeClr val="tx2"/>
          </a:solidFill>
          <a:latin typeface="Cambria" panose="02040503050406030204" pitchFamily="18" charset="0"/>
        </a:defRPr>
      </a:lvl9pPr>
    </p:titleStyle>
    <p:bodyStyle>
      <a:lvl1pPr marL="376238" indent="-250825" algn="l" defTabSz="1004888" rtl="0" eaLnBrk="0" fontAlgn="base" hangingPunct="0">
        <a:spcBef>
          <a:spcPct val="20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03263" indent="-250825" algn="l" defTabSz="1004888" rtl="0" eaLnBrk="0" fontAlgn="base" hangingPunct="0">
        <a:spcBef>
          <a:spcPct val="20000"/>
        </a:spcBef>
        <a:spcAft>
          <a:spcPct val="0"/>
        </a:spcAft>
        <a:buClr>
          <a:schemeClr val="accent2"/>
        </a:buClr>
        <a:buFont typeface="Arial" panose="020B0604020202020204" pitchFamily="34" charset="0"/>
        <a:buChar char="•"/>
        <a:defRPr sz="2200" kern="1200">
          <a:solidFill>
            <a:schemeClr val="tx1"/>
          </a:solidFill>
          <a:latin typeface="+mn-lt"/>
          <a:ea typeface="+mn-ea"/>
          <a:cs typeface="+mn-cs"/>
        </a:defRPr>
      </a:lvl2pPr>
      <a:lvl3pPr marL="1104900" indent="-250825" algn="l" defTabSz="1004888" rtl="0" eaLnBrk="0" fontAlgn="base" hangingPunct="0">
        <a:spcBef>
          <a:spcPct val="20000"/>
        </a:spcBef>
        <a:spcAft>
          <a:spcPct val="0"/>
        </a:spcAft>
        <a:buClr>
          <a:srgbClr val="9BBB59"/>
        </a:buClr>
        <a:buFont typeface="Arial" panose="020B0604020202020204" pitchFamily="34" charset="0"/>
        <a:buChar char="•"/>
        <a:defRPr sz="1900" kern="1200">
          <a:solidFill>
            <a:schemeClr val="tx1"/>
          </a:solidFill>
          <a:latin typeface="+mn-lt"/>
          <a:ea typeface="+mn-ea"/>
          <a:cs typeface="+mn-cs"/>
        </a:defRPr>
      </a:lvl3pPr>
      <a:lvl4pPr marL="1408113" indent="-250825" algn="l" defTabSz="1004888" rtl="0" eaLnBrk="0" fontAlgn="base" hangingPunct="0">
        <a:spcBef>
          <a:spcPct val="20000"/>
        </a:spcBef>
        <a:spcAft>
          <a:spcPct val="0"/>
        </a:spcAft>
        <a:buClr>
          <a:srgbClr val="8064A2"/>
        </a:buClr>
        <a:buFont typeface="Arial" panose="020B0604020202020204" pitchFamily="34" charset="0"/>
        <a:buChar char="•"/>
        <a:defRPr sz="1700" kern="1200">
          <a:solidFill>
            <a:schemeClr val="tx1"/>
          </a:solidFill>
          <a:latin typeface="+mn-lt"/>
          <a:ea typeface="+mn-ea"/>
          <a:cs typeface="+mn-cs"/>
        </a:defRPr>
      </a:lvl4pPr>
      <a:lvl5pPr marL="1709738" indent="-250825" algn="l" defTabSz="1004888" rtl="0" eaLnBrk="0" fontAlgn="base" hangingPunct="0">
        <a:spcBef>
          <a:spcPct val="20000"/>
        </a:spcBef>
        <a:spcAft>
          <a:spcPct val="0"/>
        </a:spcAft>
        <a:buClr>
          <a:srgbClr val="4BACC6"/>
        </a:buClr>
        <a:buFont typeface="Arial" panose="020B0604020202020204" pitchFamily="34" charset="0"/>
        <a:buChar char="•"/>
        <a:defRPr sz="1500" kern="1200">
          <a:solidFill>
            <a:schemeClr val="tx1"/>
          </a:solidFill>
          <a:latin typeface="+mn-lt"/>
          <a:ea typeface="+mn-ea"/>
          <a:cs typeface="+mn-cs"/>
        </a:defRPr>
      </a:lvl5pPr>
      <a:lvl6pPr marL="1911096" indent="-201168" algn="l" defTabSz="1005840" rtl="0" eaLnBrk="1" latinLnBrk="0" hangingPunct="1">
        <a:spcBef>
          <a:spcPct val="20000"/>
        </a:spcBef>
        <a:buClr>
          <a:schemeClr val="accent1"/>
        </a:buClr>
        <a:buFont typeface="Arial" pitchFamily="34" charset="0"/>
        <a:buChar char="•"/>
        <a:defRPr sz="1540" kern="1200" baseline="0">
          <a:solidFill>
            <a:schemeClr val="tx1"/>
          </a:solidFill>
          <a:latin typeface="+mn-lt"/>
          <a:ea typeface="+mn-ea"/>
          <a:cs typeface="+mn-cs"/>
        </a:defRPr>
      </a:lvl6pPr>
      <a:lvl7pPr marL="2112264" indent="-201168" algn="l" defTabSz="1005840" rtl="0" eaLnBrk="1" latinLnBrk="0" hangingPunct="1">
        <a:spcBef>
          <a:spcPct val="20000"/>
        </a:spcBef>
        <a:buClr>
          <a:schemeClr val="accent2"/>
        </a:buClr>
        <a:buFont typeface="Arial" pitchFamily="34" charset="0"/>
        <a:buChar char="•"/>
        <a:defRPr sz="1540" kern="1200">
          <a:solidFill>
            <a:schemeClr val="tx1"/>
          </a:solidFill>
          <a:latin typeface="+mn-lt"/>
          <a:ea typeface="+mn-ea"/>
          <a:cs typeface="+mn-cs"/>
        </a:defRPr>
      </a:lvl7pPr>
      <a:lvl8pPr marL="2313432" indent="-201168" algn="l" defTabSz="1005840" rtl="0" eaLnBrk="1" latinLnBrk="0" hangingPunct="1">
        <a:spcBef>
          <a:spcPct val="20000"/>
        </a:spcBef>
        <a:buClr>
          <a:schemeClr val="accent3"/>
        </a:buClr>
        <a:buFont typeface="Arial" pitchFamily="34" charset="0"/>
        <a:buChar char="•"/>
        <a:defRPr sz="1540" kern="1200">
          <a:solidFill>
            <a:schemeClr val="tx1"/>
          </a:solidFill>
          <a:latin typeface="+mn-lt"/>
          <a:ea typeface="+mn-ea"/>
          <a:cs typeface="+mn-cs"/>
        </a:defRPr>
      </a:lvl8pPr>
      <a:lvl9pPr marL="2514600" indent="-201168" algn="l" defTabSz="1005840" rtl="0" eaLnBrk="1" latinLnBrk="0" hangingPunct="1">
        <a:spcBef>
          <a:spcPct val="20000"/>
        </a:spcBef>
        <a:buClr>
          <a:schemeClr val="accent4"/>
        </a:buClr>
        <a:buFont typeface="Arial" pitchFamily="34" charset="0"/>
        <a:buChar char="•"/>
        <a:defRPr sz="154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347663"/>
            <a:ext cx="6934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093" tIns="53546" rIns="107093" bIns="53546" numCol="1" anchor="ctr" anchorCtr="0" compatLnSpc="1">
            <a:prstTxWarp prst="textNoShape">
              <a:avLst/>
            </a:prstTxWarp>
          </a:bodyPr>
          <a:lstStyle/>
          <a:p>
            <a:pPr lvl="0"/>
            <a:r>
              <a:rPr lang="en-US" altLang="en-US"/>
              <a:t>Slide Title</a:t>
            </a:r>
          </a:p>
        </p:txBody>
      </p:sp>
      <p:sp>
        <p:nvSpPr>
          <p:cNvPr id="1027" name="Text Placeholder 2"/>
          <p:cNvSpPr>
            <a:spLocks noGrp="1"/>
          </p:cNvSpPr>
          <p:nvPr>
            <p:ph type="body" idx="1"/>
          </p:nvPr>
        </p:nvSpPr>
        <p:spPr bwMode="auto">
          <a:xfrm>
            <a:off x="503238" y="2027238"/>
            <a:ext cx="90519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093" tIns="53546" rIns="107093" bIns="53546" numCol="1" anchor="t" anchorCtr="0" compatLnSpc="1">
            <a:prstTxWarp prst="textNoShape">
              <a:avLst/>
            </a:prstTxWarp>
          </a:bodyPr>
          <a:lstStyle/>
          <a:p>
            <a:pPr lvl="0"/>
            <a:r>
              <a:rPr lang="en-US" altLang="en-US"/>
              <a:t>Heading Text</a:t>
            </a:r>
          </a:p>
          <a:p>
            <a:pPr lvl="1"/>
            <a:r>
              <a:rPr lang="en-US" altLang="en-US"/>
              <a:t>Body text</a:t>
            </a:r>
          </a:p>
        </p:txBody>
      </p:sp>
      <p:sp>
        <p:nvSpPr>
          <p:cNvPr id="6" name="Slide Number Placeholder 5"/>
          <p:cNvSpPr>
            <a:spLocks noGrp="1"/>
          </p:cNvSpPr>
          <p:nvPr>
            <p:ph type="sldNum" sz="quarter" idx="4"/>
          </p:nvPr>
        </p:nvSpPr>
        <p:spPr>
          <a:xfrm>
            <a:off x="7208838" y="8051800"/>
            <a:ext cx="2346325" cy="461963"/>
          </a:xfrm>
          <a:prstGeom prst="rect">
            <a:avLst/>
          </a:prstGeom>
        </p:spPr>
        <p:txBody>
          <a:bodyPr vert="horz" wrap="square" lIns="107093" tIns="53546" rIns="107093" bIns="53546" numCol="1" anchor="ctr" anchorCtr="0" compatLnSpc="1">
            <a:prstTxWarp prst="textNoShape">
              <a:avLst/>
            </a:prstTxWarp>
          </a:bodyPr>
          <a:lstStyle>
            <a:lvl1pPr algn="r" eaLnBrk="1" hangingPunct="1">
              <a:defRPr sz="1400">
                <a:solidFill>
                  <a:srgbClr val="898989"/>
                </a:solidFill>
              </a:defRPr>
            </a:lvl1pPr>
          </a:lstStyle>
          <a:p>
            <a:pPr>
              <a:defRPr/>
            </a:pPr>
            <a:fld id="{B7BEAB9F-4614-4492-97A9-FB56715601B8}" type="slidenum">
              <a:rPr lang="en-US" altLang="en-US"/>
              <a:pPr>
                <a:defRPr/>
              </a:pPr>
              <a:t>‹#›</a:t>
            </a:fld>
            <a:endParaRPr lang="en-US" altLang="en-US"/>
          </a:p>
        </p:txBody>
      </p:sp>
      <p:sp>
        <p:nvSpPr>
          <p:cNvPr id="5" name="Text Placeholder 17"/>
          <p:cNvSpPr txBox="1">
            <a:spLocks/>
          </p:cNvSpPr>
          <p:nvPr/>
        </p:nvSpPr>
        <p:spPr>
          <a:xfrm>
            <a:off x="228600" y="73025"/>
            <a:ext cx="9525000" cy="457200"/>
          </a:xfrm>
          <a:prstGeom prst="rect">
            <a:avLst/>
          </a:prstGeom>
        </p:spPr>
        <p:txBody>
          <a:bodyPr lIns="91423" tIns="45712" rIns="91423" bIns="45712">
            <a:normAutofit/>
          </a:bodyPr>
          <a:lstStyle>
            <a:lvl1pPr marL="0" indent="0" algn="l" defTabSz="1071128" rtl="0" eaLnBrk="1" latinLnBrk="0" hangingPunct="1">
              <a:spcBef>
                <a:spcPct val="20000"/>
              </a:spcBef>
              <a:buFont typeface="Arial" pitchFamily="34" charset="0"/>
              <a:buNone/>
              <a:defRPr sz="1800" b="1" kern="1200">
                <a:solidFill>
                  <a:schemeClr val="bg1"/>
                </a:solidFill>
                <a:latin typeface="+mj-lt"/>
                <a:ea typeface="+mn-ea"/>
                <a:cs typeface="+mn-cs"/>
              </a:defRPr>
            </a:lvl1pPr>
            <a:lvl2pPr marL="870292" indent="-334728" algn="l" defTabSz="1071128" rtl="0" eaLnBrk="1" latinLnBrk="0" hangingPunct="1">
              <a:spcBef>
                <a:spcPct val="20000"/>
              </a:spcBef>
              <a:buClr>
                <a:srgbClr val="FF0000"/>
              </a:buClr>
              <a:buSzPct val="150000"/>
              <a:buFont typeface="Arial" pitchFamily="34" charset="0"/>
              <a:buChar char="•"/>
              <a:defRPr sz="2800" kern="1200">
                <a:solidFill>
                  <a:schemeClr val="tx1"/>
                </a:solidFill>
                <a:latin typeface="+mn-lt"/>
                <a:ea typeface="+mn-ea"/>
                <a:cs typeface="+mn-cs"/>
              </a:defRPr>
            </a:lvl2pPr>
            <a:lvl3pPr marL="1338910" indent="-267782" algn="l" defTabSz="1071128"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4474"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0038"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45602"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1167"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16731"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2295" indent="-267782" algn="l" defTabSz="1071128"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fontAlgn="auto">
              <a:spcAft>
                <a:spcPts val="0"/>
              </a:spcAft>
              <a:defRPr/>
            </a:pPr>
            <a:r>
              <a:rPr lang="en-US" dirty="0"/>
              <a:t>Theory of Change</a:t>
            </a:r>
          </a:p>
        </p:txBody>
      </p:sp>
    </p:spTree>
    <p:extLst>
      <p:ext uri="{BB962C8B-B14F-4D97-AF65-F5344CB8AC3E}">
        <p14:creationId xmlns:p14="http://schemas.microsoft.com/office/powerpoint/2010/main" val="778635459"/>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Lst>
  <p:hf hdr="0" ftr="0" dt="0"/>
  <p:txStyles>
    <p:titleStyle>
      <a:lvl1pPr algn="l" defTabSz="1069975" rtl="0" eaLnBrk="0" fontAlgn="base" hangingPunct="0">
        <a:spcBef>
          <a:spcPct val="0"/>
        </a:spcBef>
        <a:spcAft>
          <a:spcPct val="0"/>
        </a:spcAft>
        <a:defRPr sz="3600" b="1" kern="1200">
          <a:solidFill>
            <a:schemeClr val="bg1"/>
          </a:solidFill>
          <a:latin typeface="+mj-lt"/>
          <a:ea typeface="+mj-ea"/>
          <a:cs typeface="+mj-cs"/>
        </a:defRPr>
      </a:lvl1pPr>
      <a:lvl2pPr algn="l" defTabSz="1069975" rtl="0" eaLnBrk="0" fontAlgn="base" hangingPunct="0">
        <a:spcBef>
          <a:spcPct val="0"/>
        </a:spcBef>
        <a:spcAft>
          <a:spcPct val="0"/>
        </a:spcAft>
        <a:defRPr sz="3600" b="1">
          <a:solidFill>
            <a:schemeClr val="bg1"/>
          </a:solidFill>
          <a:latin typeface="Arial" panose="020B0604020202020204" pitchFamily="34" charset="0"/>
        </a:defRPr>
      </a:lvl2pPr>
      <a:lvl3pPr algn="l" defTabSz="1069975" rtl="0" eaLnBrk="0" fontAlgn="base" hangingPunct="0">
        <a:spcBef>
          <a:spcPct val="0"/>
        </a:spcBef>
        <a:spcAft>
          <a:spcPct val="0"/>
        </a:spcAft>
        <a:defRPr sz="3600" b="1">
          <a:solidFill>
            <a:schemeClr val="bg1"/>
          </a:solidFill>
          <a:latin typeface="Arial" panose="020B0604020202020204" pitchFamily="34" charset="0"/>
        </a:defRPr>
      </a:lvl3pPr>
      <a:lvl4pPr algn="l" defTabSz="1069975" rtl="0" eaLnBrk="0" fontAlgn="base" hangingPunct="0">
        <a:spcBef>
          <a:spcPct val="0"/>
        </a:spcBef>
        <a:spcAft>
          <a:spcPct val="0"/>
        </a:spcAft>
        <a:defRPr sz="3600" b="1">
          <a:solidFill>
            <a:schemeClr val="bg1"/>
          </a:solidFill>
          <a:latin typeface="Arial" panose="020B0604020202020204" pitchFamily="34" charset="0"/>
        </a:defRPr>
      </a:lvl4pPr>
      <a:lvl5pPr algn="l" defTabSz="1069975" rtl="0" eaLnBrk="0" fontAlgn="base" hangingPunct="0">
        <a:spcBef>
          <a:spcPct val="0"/>
        </a:spcBef>
        <a:spcAft>
          <a:spcPct val="0"/>
        </a:spcAft>
        <a:defRPr sz="3600" b="1">
          <a:solidFill>
            <a:schemeClr val="bg1"/>
          </a:solidFill>
          <a:latin typeface="Arial" panose="020B0604020202020204" pitchFamily="34" charset="0"/>
        </a:defRPr>
      </a:lvl5pPr>
      <a:lvl6pPr marL="457200" algn="l" defTabSz="1069975" rtl="0" fontAlgn="base">
        <a:spcBef>
          <a:spcPct val="0"/>
        </a:spcBef>
        <a:spcAft>
          <a:spcPct val="0"/>
        </a:spcAft>
        <a:defRPr sz="3600" b="1">
          <a:solidFill>
            <a:schemeClr val="bg1"/>
          </a:solidFill>
          <a:latin typeface="Arial" panose="020B0604020202020204" pitchFamily="34" charset="0"/>
        </a:defRPr>
      </a:lvl6pPr>
      <a:lvl7pPr marL="914400" algn="l" defTabSz="1069975" rtl="0" fontAlgn="base">
        <a:spcBef>
          <a:spcPct val="0"/>
        </a:spcBef>
        <a:spcAft>
          <a:spcPct val="0"/>
        </a:spcAft>
        <a:defRPr sz="3600" b="1">
          <a:solidFill>
            <a:schemeClr val="bg1"/>
          </a:solidFill>
          <a:latin typeface="Arial" panose="020B0604020202020204" pitchFamily="34" charset="0"/>
        </a:defRPr>
      </a:lvl7pPr>
      <a:lvl8pPr marL="1371600" algn="l" defTabSz="1069975" rtl="0" fontAlgn="base">
        <a:spcBef>
          <a:spcPct val="0"/>
        </a:spcBef>
        <a:spcAft>
          <a:spcPct val="0"/>
        </a:spcAft>
        <a:defRPr sz="3600" b="1">
          <a:solidFill>
            <a:schemeClr val="bg1"/>
          </a:solidFill>
          <a:latin typeface="Arial" panose="020B0604020202020204" pitchFamily="34" charset="0"/>
        </a:defRPr>
      </a:lvl8pPr>
      <a:lvl9pPr marL="1828800" algn="l" defTabSz="1069975" rtl="0" fontAlgn="base">
        <a:spcBef>
          <a:spcPct val="0"/>
        </a:spcBef>
        <a:spcAft>
          <a:spcPct val="0"/>
        </a:spcAft>
        <a:defRPr sz="3600" b="1">
          <a:solidFill>
            <a:schemeClr val="bg1"/>
          </a:solidFill>
          <a:latin typeface="Arial" panose="020B0604020202020204" pitchFamily="34" charset="0"/>
        </a:defRPr>
      </a:lvl9pPr>
    </p:titleStyle>
    <p:bodyStyle>
      <a:lvl1pPr algn="l" defTabSz="1069975" rtl="0" eaLnBrk="0" fontAlgn="base" hangingPunct="0">
        <a:spcBef>
          <a:spcPct val="20000"/>
        </a:spcBef>
        <a:spcAft>
          <a:spcPct val="0"/>
        </a:spcAft>
        <a:buFont typeface="Arial" panose="020B0604020202020204" pitchFamily="34" charset="0"/>
        <a:defRPr sz="2800" b="1" kern="1200">
          <a:solidFill>
            <a:srgbClr val="003597"/>
          </a:solidFill>
          <a:latin typeface="+mj-lt"/>
          <a:ea typeface="+mn-ea"/>
          <a:cs typeface="+mn-cs"/>
        </a:defRPr>
      </a:lvl1pPr>
      <a:lvl2pPr marL="869950" indent="-333375" algn="l" defTabSz="1069975" rtl="0" eaLnBrk="0" fontAlgn="base" hangingPunct="0">
        <a:spcBef>
          <a:spcPct val="20000"/>
        </a:spcBef>
        <a:spcAft>
          <a:spcPct val="0"/>
        </a:spcAft>
        <a:buClr>
          <a:srgbClr val="FF0000"/>
        </a:buClr>
        <a:buSzPct val="150000"/>
        <a:buFont typeface="Arial" panose="020B0604020202020204" pitchFamily="34" charset="0"/>
        <a:buChar char="•"/>
        <a:defRPr sz="2800" kern="1200">
          <a:solidFill>
            <a:schemeClr val="tx1"/>
          </a:solidFill>
          <a:latin typeface="+mn-lt"/>
          <a:ea typeface="+mn-ea"/>
          <a:cs typeface="+mn-cs"/>
        </a:defRPr>
      </a:lvl2pPr>
      <a:lvl3pPr marL="1338263" indent="-266700" algn="l" defTabSz="1069975"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873250" indent="-266700" algn="l" defTabSz="106997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408238" indent="-266700" algn="l" defTabSz="1069975"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945054" indent="-267732" algn="l" defTabSz="1070929"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0520" indent="-267732" algn="l" defTabSz="1070929"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15984" indent="-267732" algn="l" defTabSz="1070929"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1449" indent="-267732" algn="l" defTabSz="1070929"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70929" rtl="0" eaLnBrk="1" latinLnBrk="0" hangingPunct="1">
        <a:defRPr sz="2100" kern="1200">
          <a:solidFill>
            <a:schemeClr val="tx1"/>
          </a:solidFill>
          <a:latin typeface="+mn-lt"/>
          <a:ea typeface="+mn-ea"/>
          <a:cs typeface="+mn-cs"/>
        </a:defRPr>
      </a:lvl1pPr>
      <a:lvl2pPr marL="535465" algn="l" defTabSz="1070929" rtl="0" eaLnBrk="1" latinLnBrk="0" hangingPunct="1">
        <a:defRPr sz="2100" kern="1200">
          <a:solidFill>
            <a:schemeClr val="tx1"/>
          </a:solidFill>
          <a:latin typeface="+mn-lt"/>
          <a:ea typeface="+mn-ea"/>
          <a:cs typeface="+mn-cs"/>
        </a:defRPr>
      </a:lvl2pPr>
      <a:lvl3pPr marL="1070929" algn="l" defTabSz="1070929" rtl="0" eaLnBrk="1" latinLnBrk="0" hangingPunct="1">
        <a:defRPr sz="2100" kern="1200">
          <a:solidFill>
            <a:schemeClr val="tx1"/>
          </a:solidFill>
          <a:latin typeface="+mn-lt"/>
          <a:ea typeface="+mn-ea"/>
          <a:cs typeface="+mn-cs"/>
        </a:defRPr>
      </a:lvl3pPr>
      <a:lvl4pPr marL="1606392" algn="l" defTabSz="1070929" rtl="0" eaLnBrk="1" latinLnBrk="0" hangingPunct="1">
        <a:defRPr sz="2100" kern="1200">
          <a:solidFill>
            <a:schemeClr val="tx1"/>
          </a:solidFill>
          <a:latin typeface="+mn-lt"/>
          <a:ea typeface="+mn-ea"/>
          <a:cs typeface="+mn-cs"/>
        </a:defRPr>
      </a:lvl4pPr>
      <a:lvl5pPr marL="2141858" algn="l" defTabSz="1070929" rtl="0" eaLnBrk="1" latinLnBrk="0" hangingPunct="1">
        <a:defRPr sz="2100" kern="1200">
          <a:solidFill>
            <a:schemeClr val="tx1"/>
          </a:solidFill>
          <a:latin typeface="+mn-lt"/>
          <a:ea typeface="+mn-ea"/>
          <a:cs typeface="+mn-cs"/>
        </a:defRPr>
      </a:lvl5pPr>
      <a:lvl6pPr marL="2677323" algn="l" defTabSz="1070929" rtl="0" eaLnBrk="1" latinLnBrk="0" hangingPunct="1">
        <a:defRPr sz="2100" kern="1200">
          <a:solidFill>
            <a:schemeClr val="tx1"/>
          </a:solidFill>
          <a:latin typeface="+mn-lt"/>
          <a:ea typeface="+mn-ea"/>
          <a:cs typeface="+mn-cs"/>
        </a:defRPr>
      </a:lvl6pPr>
      <a:lvl7pPr marL="3212787" algn="l" defTabSz="1070929" rtl="0" eaLnBrk="1" latinLnBrk="0" hangingPunct="1">
        <a:defRPr sz="2100" kern="1200">
          <a:solidFill>
            <a:schemeClr val="tx1"/>
          </a:solidFill>
          <a:latin typeface="+mn-lt"/>
          <a:ea typeface="+mn-ea"/>
          <a:cs typeface="+mn-cs"/>
        </a:defRPr>
      </a:lvl7pPr>
      <a:lvl8pPr marL="3748253" algn="l" defTabSz="1070929" rtl="0" eaLnBrk="1" latinLnBrk="0" hangingPunct="1">
        <a:defRPr sz="2100" kern="1200">
          <a:solidFill>
            <a:schemeClr val="tx1"/>
          </a:solidFill>
          <a:latin typeface="+mn-lt"/>
          <a:ea typeface="+mn-ea"/>
          <a:cs typeface="+mn-cs"/>
        </a:defRPr>
      </a:lvl8pPr>
      <a:lvl9pPr marL="4283716" algn="l" defTabSz="1070929"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servewashington.wa.gov/programs/americorps/subgrantee-resources/planning-grantees-meeting-materials" TargetMode="External"/><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hyperlink" Target="https://servewashington.wa.gov/programs/americorps/subgrantee-resources/americorps-program-handbook" TargetMode="External"/><Relationship Id="rId4" Type="http://schemas.openxmlformats.org/officeDocument/2006/relationships/hyperlink" Target="https://servewashington.wa.gov/programs/americorps/subgrantee-resources/additional-resource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hyperlink" Target="https://shelterforce.org/2019/11/12/the-opposite-of-deficit-based-language-isnt-asset-based-language-its-truth-telling/"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hyperlink" Target="https://healthequity.wa.gov/Portals/9/Doc/Publications/Reports/EquityLanguageGuide_Final_.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3.xml"/><Relationship Id="rId5" Type="http://schemas.openxmlformats.org/officeDocument/2006/relationships/image" Target="../media/image30.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3.xml"/><Relationship Id="rId5" Type="http://schemas.openxmlformats.org/officeDocument/2006/relationships/image" Target="../media/image31.png"/><Relationship Id="rId4" Type="http://schemas.openxmlformats.org/officeDocument/2006/relationships/customXml" Target="../ink/ink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hyperlink" Target="https://americorps.gov/sites/default/files/modules/module-2-designing-effective-action-for-change/story.html" TargetMode="External"/><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hyperlink" Target="https://americorps.gov/sites/default/files/modules/module-3-building-evidence-of-effectiveness/story.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2.xml"/><Relationship Id="rId1" Type="http://schemas.openxmlformats.org/officeDocument/2006/relationships/video" Target="https://www.youtube.com/embed/-YTPV0f_DFs" TargetMode="External"/><Relationship Id="rId5" Type="http://schemas.openxmlformats.org/officeDocument/2006/relationships/image" Target="../media/image37.jpeg"/><Relationship Id="rId4" Type="http://schemas.openxmlformats.org/officeDocument/2006/relationships/hyperlink" Target="https://www.youtube.com/watch?v=-YTPV0f_DF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hyperlink" Target="https://www.nationalservice.gov/impact-our-nation/evidence-exchange" TargetMode="External"/><Relationship Id="rId2" Type="http://schemas.openxmlformats.org/officeDocument/2006/relationships/notesSlide" Target="../notesSlides/notesSlide59.xml"/><Relationship Id="rId1" Type="http://schemas.openxmlformats.org/officeDocument/2006/relationships/slideLayout" Target="../slideLayouts/slideLayout30.xml"/><Relationship Id="rId5" Type="http://schemas.openxmlformats.org/officeDocument/2006/relationships/hyperlink" Target="https://ies.ed.gov/ncee/wwc/" TargetMode="External"/><Relationship Id="rId4" Type="http://schemas.openxmlformats.org/officeDocument/2006/relationships/hyperlink" Target="https://scholar.googl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americorps.gov/grantees-sponsors/national-performance-measurement-core-curriculum" TargetMode="External"/><Relationship Id="rId2" Type="http://schemas.openxmlformats.org/officeDocument/2006/relationships/notesSlide" Target="../notesSlides/notesSlide60.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hyperlink" Target="mailto:lou.thompson@ofm.wa.gov" TargetMode="External"/><Relationship Id="rId2" Type="http://schemas.openxmlformats.org/officeDocument/2006/relationships/notesSlide" Target="../notesSlides/notesSlide61.xml"/><Relationship Id="rId1" Type="http://schemas.openxmlformats.org/officeDocument/2006/relationships/slideLayout" Target="../slideLayouts/slideLayout32.xml"/><Relationship Id="rId5" Type="http://schemas.openxmlformats.org/officeDocument/2006/relationships/image" Target="../media/image11.png"/><Relationship Id="rId4" Type="http://schemas.openxmlformats.org/officeDocument/2006/relationships/hyperlink" Target="mailto:jenny.benson@ofm.wa.gov"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100263"/>
            <a:ext cx="8297862" cy="2852737"/>
          </a:xfrm>
        </p:spPr>
        <p:txBody>
          <a:bodyPr/>
          <a:lstStyle/>
          <a:p>
            <a:pPr>
              <a:defRPr/>
            </a:pPr>
            <a:r>
              <a:rPr lang="en-US" sz="6000" dirty="0"/>
              <a:t>Planning Grants – </a:t>
            </a:r>
            <a:br>
              <a:rPr lang="en-US" sz="4400" dirty="0"/>
            </a:br>
            <a:r>
              <a:rPr lang="en-US" sz="4400" dirty="0"/>
              <a:t>Theory of Change + Evidence</a:t>
            </a:r>
          </a:p>
        </p:txBody>
      </p:sp>
      <p:sp>
        <p:nvSpPr>
          <p:cNvPr id="3" name="Subtitle 2"/>
          <p:cNvSpPr>
            <a:spLocks noGrp="1"/>
          </p:cNvSpPr>
          <p:nvPr>
            <p:ph type="subTitle" idx="1"/>
          </p:nvPr>
        </p:nvSpPr>
        <p:spPr>
          <a:xfrm>
            <a:off x="754063" y="4953000"/>
            <a:ext cx="7108825" cy="3038475"/>
          </a:xfrm>
        </p:spPr>
        <p:txBody>
          <a:bodyPr>
            <a:normAutofit/>
          </a:bodyPr>
          <a:lstStyle/>
          <a:p>
            <a:pPr>
              <a:defRPr/>
            </a:pPr>
            <a:r>
              <a:rPr lang="en-US" dirty="0"/>
              <a:t>October 12 – 10am</a:t>
            </a:r>
          </a:p>
          <a:p>
            <a:pPr>
              <a:defRPr/>
            </a:pPr>
            <a:endParaRPr lang="en-US" dirty="0"/>
          </a:p>
          <a:p>
            <a:pPr>
              <a:defRPr/>
            </a:pPr>
            <a:r>
              <a:rPr lang="en-US" dirty="0">
                <a:solidFill>
                  <a:schemeClr val="tx1"/>
                </a:solidFill>
              </a:rPr>
              <a:t>Please sign-in via the chat box:</a:t>
            </a:r>
          </a:p>
          <a:p>
            <a:pPr marL="377190" indent="-377190">
              <a:buFont typeface="Arial" panose="020B0604020202020204" pitchFamily="34" charset="0"/>
              <a:buChar char="•"/>
              <a:defRPr/>
            </a:pPr>
            <a:r>
              <a:rPr lang="en-US" dirty="0">
                <a:solidFill>
                  <a:schemeClr val="tx1"/>
                </a:solidFill>
              </a:rPr>
              <a:t>Organization/Program</a:t>
            </a:r>
          </a:p>
          <a:p>
            <a:pPr marL="377190" indent="-377190">
              <a:buFont typeface="Arial" panose="020B0604020202020204" pitchFamily="34" charset="0"/>
              <a:buChar char="•"/>
              <a:defRPr/>
            </a:pPr>
            <a:r>
              <a:rPr lang="en-US" dirty="0">
                <a:solidFill>
                  <a:schemeClr val="tx1"/>
                </a:solidFill>
              </a:rPr>
              <a:t>Name(s)</a:t>
            </a:r>
          </a:p>
          <a:p>
            <a:pPr marL="377190" indent="-377190">
              <a:buFont typeface="Arial" panose="020B0604020202020204" pitchFamily="34" charset="0"/>
              <a:buChar char="•"/>
              <a:defRPr/>
            </a:pPr>
            <a:r>
              <a:rPr lang="en-US" dirty="0">
                <a:solidFill>
                  <a:schemeClr val="tx1"/>
                </a:solidFill>
              </a:rPr>
              <a:t>What is your favorite movie of all time?</a:t>
            </a:r>
          </a:p>
        </p:txBody>
      </p:sp>
      <p:pic>
        <p:nvPicPr>
          <p:cNvPr id="5" name="Picture 4" descr="Logo&#10;&#10;Description automatically generated">
            <a:extLst>
              <a:ext uri="{FF2B5EF4-FFF2-40B4-BE49-F238E27FC236}">
                <a16:creationId xmlns:a16="http://schemas.microsoft.com/office/drawing/2014/main" id="{FB7A4580-8A55-4479-870B-60810444B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35" y="1131470"/>
            <a:ext cx="7086600" cy="1937585"/>
          </a:xfrm>
          <a:prstGeom prst="rect">
            <a:avLst/>
          </a:prstGeom>
        </p:spPr>
      </p:pic>
    </p:spTree>
    <p:extLst>
      <p:ext uri="{BB962C8B-B14F-4D97-AF65-F5344CB8AC3E}">
        <p14:creationId xmlns:p14="http://schemas.microsoft.com/office/powerpoint/2010/main" val="72667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itle 1"/>
          <p:cNvSpPr>
            <a:spLocks noGrp="1"/>
          </p:cNvSpPr>
          <p:nvPr>
            <p:ph type="title"/>
          </p:nvPr>
        </p:nvSpPr>
        <p:spPr>
          <a:xfrm>
            <a:off x="304800" y="762000"/>
            <a:ext cx="9051925" cy="793750"/>
          </a:xfrm>
        </p:spPr>
        <p:txBody>
          <a:bodyPr lIns="107113" tIns="53556" rIns="107113" bIns="53556" anchor="t"/>
          <a:lstStyle/>
          <a:p>
            <a:pPr eaLnBrk="1" hangingPunct="1"/>
            <a:r>
              <a:rPr lang="en-US" altLang="en-US" sz="3700">
                <a:ea typeface="ＭＳ Ｐゴシック" panose="020B0600070205080204" pitchFamily="34" charset="-128"/>
              </a:rPr>
              <a:t>Theory of Change Perspective</a:t>
            </a:r>
          </a:p>
        </p:txBody>
      </p:sp>
      <p:grpSp>
        <p:nvGrpSpPr>
          <p:cNvPr id="45059" name="Group 5"/>
          <p:cNvGrpSpPr>
            <a:grpSpLocks/>
          </p:cNvGrpSpPr>
          <p:nvPr/>
        </p:nvGrpSpPr>
        <p:grpSpPr bwMode="auto">
          <a:xfrm>
            <a:off x="914400" y="2971800"/>
            <a:ext cx="8229600" cy="3429000"/>
            <a:chOff x="755374" y="3945834"/>
            <a:chExt cx="7275443" cy="2246245"/>
          </a:xfrm>
        </p:grpSpPr>
        <p:sp>
          <p:nvSpPr>
            <p:cNvPr id="18" name="Rounded Rectangle 17"/>
            <p:cNvSpPr/>
            <p:nvPr/>
          </p:nvSpPr>
          <p:spPr>
            <a:xfrm>
              <a:off x="755374" y="3945834"/>
              <a:ext cx="7275443" cy="2246245"/>
            </a:xfrm>
            <a:prstGeom prst="roundRect">
              <a:avLst/>
            </a:prstGeom>
            <a:solidFill>
              <a:srgbClr val="FFE265">
                <a:alpha val="7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70929" eaLnBrk="1" fontAlgn="auto" hangingPunct="1">
                <a:spcBef>
                  <a:spcPts val="0"/>
                </a:spcBef>
                <a:spcAft>
                  <a:spcPts val="0"/>
                </a:spcAft>
                <a:defRPr/>
              </a:pPr>
              <a:r>
                <a:rPr lang="en-US" sz="2400" dirty="0">
                  <a:solidFill>
                    <a:schemeClr val="tx1"/>
                  </a:solidFill>
                  <a:ea typeface="ＭＳ Ｐゴシック" pitchFamily="34" charset="-128"/>
                </a:rPr>
                <a:t> </a:t>
              </a:r>
            </a:p>
            <a:p>
              <a:pPr algn="ctr" defTabSz="1070929" eaLnBrk="1" fontAlgn="auto" hangingPunct="1">
                <a:spcBef>
                  <a:spcPts val="0"/>
                </a:spcBef>
                <a:spcAft>
                  <a:spcPts val="0"/>
                </a:spcAft>
                <a:defRPr/>
              </a:pPr>
              <a:r>
                <a:rPr lang="en-US" sz="2400" dirty="0">
                  <a:solidFill>
                    <a:schemeClr val="tx1"/>
                  </a:solidFill>
                  <a:ea typeface="ＭＳ Ｐゴシック" pitchFamily="34" charset="-128"/>
                </a:rPr>
                <a:t>the most effective </a:t>
              </a:r>
            </a:p>
            <a:p>
              <a:pPr algn="ctr" defTabSz="1070929" eaLnBrk="1" fontAlgn="auto" hangingPunct="1">
                <a:spcBef>
                  <a:spcPts val="0"/>
                </a:spcBef>
                <a:spcAft>
                  <a:spcPts val="0"/>
                </a:spcAft>
                <a:defRPr/>
              </a:pPr>
              <a:r>
                <a:rPr lang="en-US" sz="2400" dirty="0">
                  <a:solidFill>
                    <a:schemeClr val="tx1"/>
                  </a:solidFill>
                  <a:ea typeface="ＭＳ Ｐゴシック" pitchFamily="34" charset="-128"/>
                </a:rPr>
                <a:t>set of activities </a:t>
              </a:r>
            </a:p>
            <a:p>
              <a:pPr algn="ctr" defTabSz="1070929" eaLnBrk="1" fontAlgn="auto" hangingPunct="1">
                <a:spcBef>
                  <a:spcPts val="0"/>
                </a:spcBef>
                <a:spcAft>
                  <a:spcPts val="0"/>
                </a:spcAft>
                <a:defRPr/>
              </a:pPr>
              <a:r>
                <a:rPr lang="en-US" sz="2400" dirty="0">
                  <a:solidFill>
                    <a:schemeClr val="tx1"/>
                  </a:solidFill>
                  <a:ea typeface="ＭＳ Ｐゴシック" pitchFamily="34" charset="-128"/>
                </a:rPr>
                <a:t>for volunteers </a:t>
              </a:r>
            </a:p>
            <a:p>
              <a:pPr algn="ctr" defTabSz="1070929" eaLnBrk="1" fontAlgn="auto" hangingPunct="1">
                <a:spcBef>
                  <a:spcPts val="0"/>
                </a:spcBef>
                <a:spcAft>
                  <a:spcPts val="0"/>
                </a:spcAft>
                <a:defRPr/>
              </a:pPr>
              <a:r>
                <a:rPr lang="en-US" sz="2400" dirty="0">
                  <a:solidFill>
                    <a:schemeClr val="tx1"/>
                  </a:solidFill>
                  <a:ea typeface="ＭＳ Ｐゴシック" pitchFamily="34" charset="-128"/>
                </a:rPr>
                <a:t>and participants </a:t>
              </a:r>
              <a:endParaRPr lang="en-US" dirty="0">
                <a:solidFill>
                  <a:schemeClr val="tx1"/>
                </a:solidFill>
              </a:endParaRPr>
            </a:p>
          </p:txBody>
        </p:sp>
        <p:grpSp>
          <p:nvGrpSpPr>
            <p:cNvPr id="45066" name="Group 17"/>
            <p:cNvGrpSpPr>
              <a:grpSpLocks/>
            </p:cNvGrpSpPr>
            <p:nvPr/>
          </p:nvGrpSpPr>
          <p:grpSpPr bwMode="auto">
            <a:xfrm>
              <a:off x="1193520" y="4099817"/>
              <a:ext cx="6411851" cy="483879"/>
              <a:chOff x="984801" y="3970610"/>
              <a:chExt cx="6411851" cy="483879"/>
            </a:xfrm>
          </p:grpSpPr>
          <p:cxnSp>
            <p:nvCxnSpPr>
              <p:cNvPr id="23" name="Straight Arrow Connector 22"/>
              <p:cNvCxnSpPr>
                <a:stCxn id="24" idx="3"/>
              </p:cNvCxnSpPr>
              <p:nvPr/>
            </p:nvCxnSpPr>
            <p:spPr bwMode="auto">
              <a:xfrm>
                <a:off x="2695325" y="4212840"/>
                <a:ext cx="2990734" cy="311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984529" y="3970537"/>
                <a:ext cx="1710796" cy="483567"/>
              </a:xfrm>
              <a:prstGeom prst="rect">
                <a:avLst/>
              </a:prstGeom>
              <a:solidFill>
                <a:srgbClr val="E6B9B8"/>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latin typeface="Arial" pitchFamily="-1" charset="0"/>
                    <a:ea typeface="ＭＳ Ｐゴシック" pitchFamily="-1" charset="-128"/>
                    <a:cs typeface="ＭＳ Ｐゴシック" pitchFamily="-1" charset="-128"/>
                  </a:rPr>
                  <a:t>Community Problem/Need</a:t>
                </a:r>
              </a:p>
            </p:txBody>
          </p:sp>
          <p:sp>
            <p:nvSpPr>
              <p:cNvPr id="25" name="TextBox 3"/>
              <p:cNvSpPr txBox="1">
                <a:spLocks noChangeArrowheads="1"/>
              </p:cNvSpPr>
              <p:nvPr/>
            </p:nvSpPr>
            <p:spPr bwMode="auto">
              <a:xfrm>
                <a:off x="3353539" y="3970537"/>
                <a:ext cx="1710796" cy="483567"/>
              </a:xfrm>
              <a:prstGeom prst="rect">
                <a:avLst/>
              </a:prstGeom>
              <a:solidFill>
                <a:srgbClr val="B9CDE5"/>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solidFill>
                      <a:srgbClr val="000000"/>
                    </a:solidFill>
                    <a:latin typeface="Arial" pitchFamily="-1" charset="0"/>
                    <a:ea typeface="ＭＳ Ｐゴシック" pitchFamily="-1" charset="-128"/>
                    <a:cs typeface="ＭＳ Ｐゴシック" pitchFamily="-1" charset="-128"/>
                  </a:rPr>
                  <a:t>Specific Intervention</a:t>
                </a:r>
              </a:p>
            </p:txBody>
          </p:sp>
          <p:sp>
            <p:nvSpPr>
              <p:cNvPr id="26" name="TextBox 25"/>
              <p:cNvSpPr txBox="1">
                <a:spLocks noChangeArrowheads="1"/>
              </p:cNvSpPr>
              <p:nvPr/>
            </p:nvSpPr>
            <p:spPr bwMode="auto">
              <a:xfrm>
                <a:off x="5686059" y="3970537"/>
                <a:ext cx="1710796" cy="483567"/>
              </a:xfrm>
              <a:prstGeom prst="rect">
                <a:avLst/>
              </a:prstGeom>
              <a:solidFill>
                <a:srgbClr val="D7E4BD"/>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solidFill>
                      <a:srgbClr val="000000"/>
                    </a:solidFill>
                    <a:latin typeface="Arial" pitchFamily="-1" charset="0"/>
                    <a:ea typeface="ＭＳ Ｐゴシック" pitchFamily="-1" charset="-128"/>
                    <a:cs typeface="ＭＳ Ｐゴシック" pitchFamily="-1" charset="-128"/>
                  </a:rPr>
                  <a:t> Intended</a:t>
                </a:r>
                <a:br>
                  <a:rPr lang="en-US" dirty="0">
                    <a:solidFill>
                      <a:srgbClr val="000000"/>
                    </a:solidFill>
                    <a:latin typeface="Arial" pitchFamily="-1" charset="0"/>
                    <a:ea typeface="ＭＳ Ｐゴシック" pitchFamily="-1" charset="-128"/>
                    <a:cs typeface="ＭＳ Ｐゴシック" pitchFamily="-1" charset="-128"/>
                  </a:rPr>
                </a:br>
                <a:r>
                  <a:rPr lang="en-US" dirty="0">
                    <a:solidFill>
                      <a:srgbClr val="000000"/>
                    </a:solidFill>
                    <a:latin typeface="Arial" pitchFamily="-1" charset="0"/>
                    <a:ea typeface="ＭＳ Ｐゴシック" pitchFamily="-1" charset="-128"/>
                    <a:cs typeface="ＭＳ Ｐゴシック" pitchFamily="-1" charset="-128"/>
                  </a:rPr>
                  <a:t>Outcome</a:t>
                </a:r>
              </a:p>
            </p:txBody>
          </p:sp>
        </p:grpSp>
      </p:grpSp>
      <p:sp>
        <p:nvSpPr>
          <p:cNvPr id="45060"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D747EFC4-B786-44EB-99E6-A1084CDF223A}" type="slidenum">
              <a:rPr lang="en-US" altLang="en-US" sz="1400" smtClean="0">
                <a:solidFill>
                  <a:srgbClr val="898989"/>
                </a:solidFill>
              </a:rPr>
              <a:pPr/>
              <a:t>10</a:t>
            </a:fld>
            <a:endParaRPr lang="en-US" altLang="en-US" sz="1400">
              <a:solidFill>
                <a:srgbClr val="898989"/>
              </a:solidFill>
            </a:endParaRPr>
          </a:p>
        </p:txBody>
      </p:sp>
      <p:sp>
        <p:nvSpPr>
          <p:cNvPr id="45061" name="Content Placeholder 2"/>
          <p:cNvSpPr>
            <a:spLocks noGrp="1"/>
          </p:cNvSpPr>
          <p:nvPr>
            <p:ph idx="1"/>
          </p:nvPr>
        </p:nvSpPr>
        <p:spPr>
          <a:xfrm>
            <a:off x="685800" y="6781800"/>
            <a:ext cx="9051925" cy="762000"/>
          </a:xfrm>
        </p:spPr>
        <p:txBody>
          <a:bodyPr/>
          <a:lstStyle/>
          <a:p>
            <a:pPr marL="465138" indent="-465138" eaLnBrk="1" hangingPunct="1">
              <a:buClr>
                <a:srgbClr val="FF0000"/>
              </a:buClr>
              <a:buSzPct val="150000"/>
              <a:buFont typeface="Arial" panose="020B0604020202020204" pitchFamily="34" charset="0"/>
              <a:buChar char="•"/>
            </a:pPr>
            <a:r>
              <a:rPr lang="en-US" altLang="en-US" sz="3200" b="0">
                <a:solidFill>
                  <a:srgbClr val="000000"/>
                </a:solidFill>
                <a:ea typeface="ＭＳ Ｐゴシック" panose="020B0600070205080204" pitchFamily="34" charset="-128"/>
              </a:rPr>
              <a:t>Shifts thinking from “</a:t>
            </a:r>
            <a:r>
              <a:rPr lang="en-US" altLang="en-US" sz="3200" b="0" i="1">
                <a:solidFill>
                  <a:srgbClr val="000000"/>
                </a:solidFill>
                <a:ea typeface="ＭＳ Ｐゴシック" panose="020B0600070205080204" pitchFamily="34" charset="-128"/>
              </a:rPr>
              <a:t>what we are doing</a:t>
            </a:r>
            <a:r>
              <a:rPr lang="en-US" altLang="en-US" sz="3200" b="0">
                <a:solidFill>
                  <a:srgbClr val="000000"/>
                </a:solidFill>
                <a:ea typeface="ＭＳ Ｐゴシック" panose="020B0600070205080204" pitchFamily="34" charset="-128"/>
              </a:rPr>
              <a:t>” to focus on “</a:t>
            </a:r>
            <a:r>
              <a:rPr lang="en-US" altLang="en-US" sz="3200" b="0" i="1">
                <a:solidFill>
                  <a:srgbClr val="000000"/>
                </a:solidFill>
                <a:ea typeface="ＭＳ Ｐゴシック" panose="020B0600070205080204" pitchFamily="34" charset="-128"/>
              </a:rPr>
              <a:t>what we want to achieve</a:t>
            </a:r>
            <a:r>
              <a:rPr lang="en-US" altLang="en-US" sz="3200" b="0">
                <a:solidFill>
                  <a:srgbClr val="000000"/>
                </a:solidFill>
                <a:ea typeface="ＭＳ Ｐゴシック" panose="020B0600070205080204" pitchFamily="34" charset="-128"/>
              </a:rPr>
              <a:t>”</a:t>
            </a:r>
          </a:p>
        </p:txBody>
      </p:sp>
      <p:sp>
        <p:nvSpPr>
          <p:cNvPr id="45062" name="Content Placeholder 2"/>
          <p:cNvSpPr txBox="1">
            <a:spLocks/>
          </p:cNvSpPr>
          <p:nvPr/>
        </p:nvSpPr>
        <p:spPr bwMode="auto">
          <a:xfrm>
            <a:off x="228600" y="8064500"/>
            <a:ext cx="90519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093" tIns="53546" rIns="107093" bIns="53546"/>
          <a:lstStyle>
            <a:lvl1pPr marL="342900" indent="-342900">
              <a:defRPr sz="2100">
                <a:solidFill>
                  <a:schemeClr val="tx1"/>
                </a:solidFill>
                <a:latin typeface="Arial" panose="020B0604020202020204" pitchFamily="34" charset="0"/>
                <a:cs typeface="Arial" panose="020B0604020202020204" pitchFamily="34" charset="0"/>
              </a:defRPr>
            </a:lvl1pPr>
            <a:lvl2pPr marL="4083050" indent="-333375">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lvl="1" eaLnBrk="1" hangingPunct="1">
              <a:spcBef>
                <a:spcPct val="20000"/>
              </a:spcBef>
              <a:buClr>
                <a:srgbClr val="FF0000"/>
              </a:buClr>
              <a:buSzPct val="150000"/>
              <a:buFont typeface="Arial" panose="020B0604020202020204" pitchFamily="34" charset="0"/>
              <a:buNone/>
            </a:pPr>
            <a:r>
              <a:rPr lang="en-US" altLang="en-US" sz="1900" i="1">
                <a:ea typeface="ＭＳ Ｐゴシック" panose="020B0600070205080204" pitchFamily="34" charset="-128"/>
              </a:rPr>
              <a:t>Adapted from www.theoryofchange.org/about/</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762000"/>
            <a:ext cx="9051925" cy="793750"/>
          </a:xfrm>
        </p:spPr>
        <p:txBody>
          <a:bodyPr lIns="107113" tIns="53556" rIns="107113" bIns="53556" anchor="t"/>
          <a:lstStyle/>
          <a:p>
            <a:pPr eaLnBrk="1" hangingPunct="1"/>
            <a:r>
              <a:rPr lang="en-US" altLang="en-US" sz="3700">
                <a:ea typeface="ＭＳ Ｐゴシック" panose="020B0600070205080204" pitchFamily="34" charset="-128"/>
              </a:rPr>
              <a:t>Theory of Change Elements</a:t>
            </a:r>
          </a:p>
        </p:txBody>
      </p:sp>
      <p:sp>
        <p:nvSpPr>
          <p:cNvPr id="4710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EF946FB1-D8B5-48AD-83CB-B37E5906C081}" type="slidenum">
              <a:rPr lang="en-US" altLang="en-US" sz="1400" smtClean="0">
                <a:solidFill>
                  <a:srgbClr val="898989"/>
                </a:solidFill>
              </a:rPr>
              <a:pPr/>
              <a:t>11</a:t>
            </a:fld>
            <a:endParaRPr lang="en-US" altLang="en-US" sz="1400">
              <a:solidFill>
                <a:srgbClr val="898989"/>
              </a:solidFill>
            </a:endParaRPr>
          </a:p>
        </p:txBody>
      </p:sp>
      <p:pic>
        <p:nvPicPr>
          <p:cNvPr id="3" name="Picture 2">
            <a:extLst>
              <a:ext uri="{FF2B5EF4-FFF2-40B4-BE49-F238E27FC236}">
                <a16:creationId xmlns:a16="http://schemas.microsoft.com/office/drawing/2014/main" id="{0EB03155-3BA3-44FF-A010-B1801F3DA81F}"/>
              </a:ext>
            </a:extLst>
          </p:cNvPr>
          <p:cNvPicPr>
            <a:picLocks noChangeAspect="1"/>
          </p:cNvPicPr>
          <p:nvPr/>
        </p:nvPicPr>
        <p:blipFill>
          <a:blip r:embed="rId3"/>
          <a:stretch>
            <a:fillRect/>
          </a:stretch>
        </p:blipFill>
        <p:spPr>
          <a:xfrm>
            <a:off x="0" y="0"/>
            <a:ext cx="10058400" cy="463766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p:cNvSpPr>
            <a:spLocks noGrp="1"/>
          </p:cNvSpPr>
          <p:nvPr>
            <p:ph type="title"/>
          </p:nvPr>
        </p:nvSpPr>
        <p:spPr>
          <a:xfrm>
            <a:off x="304800" y="762000"/>
            <a:ext cx="9051925" cy="1111250"/>
          </a:xfrm>
        </p:spPr>
        <p:txBody>
          <a:bodyPr lIns="107113" tIns="53556" rIns="107113" bIns="53556" anchor="t"/>
          <a:lstStyle/>
          <a:p>
            <a:pPr eaLnBrk="1" hangingPunct="1"/>
            <a:r>
              <a:rPr lang="en-US" altLang="en-US">
                <a:ea typeface="ＭＳ Ｐゴシック" panose="020B0600070205080204" pitchFamily="34" charset="-128"/>
              </a:rPr>
              <a:t>Everyday Life Example</a:t>
            </a:r>
          </a:p>
        </p:txBody>
      </p:sp>
      <p:sp>
        <p:nvSpPr>
          <p:cNvPr id="49155" name="Content Placeholder 6"/>
          <p:cNvSpPr>
            <a:spLocks noGrp="1"/>
          </p:cNvSpPr>
          <p:nvPr>
            <p:ph idx="1"/>
          </p:nvPr>
        </p:nvSpPr>
        <p:spPr>
          <a:xfrm>
            <a:off x="3048000" y="2590800"/>
            <a:ext cx="6629400" cy="2133600"/>
          </a:xfrm>
        </p:spPr>
        <p:txBody>
          <a:bodyPr/>
          <a:lstStyle/>
          <a:p>
            <a:pPr marL="539750" indent="-539750" eaLnBrk="1" hangingPunct="1">
              <a:lnSpc>
                <a:spcPct val="90000"/>
              </a:lnSpc>
              <a:buClr>
                <a:srgbClr val="FF0000"/>
              </a:buClr>
              <a:buSzPct val="150000"/>
              <a:buFont typeface="Arial" panose="020B0604020202020204" pitchFamily="34" charset="0"/>
              <a:buChar char="•"/>
            </a:pPr>
            <a:r>
              <a:rPr lang="en-US" altLang="en-US" b="0">
                <a:solidFill>
                  <a:srgbClr val="000000"/>
                </a:solidFill>
                <a:ea typeface="ＭＳ Ｐゴシック" panose="020B0600070205080204" pitchFamily="34" charset="-128"/>
              </a:rPr>
              <a:t>I have strep throat (problem)</a:t>
            </a:r>
          </a:p>
          <a:p>
            <a:pPr marL="539750" indent="-539750" eaLnBrk="1" hangingPunct="1">
              <a:lnSpc>
                <a:spcPct val="90000"/>
              </a:lnSpc>
              <a:buClr>
                <a:srgbClr val="FF0000"/>
              </a:buClr>
              <a:buSzPct val="150000"/>
              <a:buFont typeface="Arial" panose="020B0604020202020204" pitchFamily="34" charset="0"/>
              <a:buChar char="•"/>
            </a:pPr>
            <a:r>
              <a:rPr lang="en-US" altLang="en-US" b="0">
                <a:solidFill>
                  <a:srgbClr val="000000"/>
                </a:solidFill>
                <a:ea typeface="ＭＳ Ｐゴシック" panose="020B0600070205080204" pitchFamily="34" charset="-128"/>
              </a:rPr>
              <a:t>I will take antibiotics (intervention) </a:t>
            </a:r>
          </a:p>
          <a:p>
            <a:pPr marL="539750" indent="-539750" eaLnBrk="1" hangingPunct="1">
              <a:lnSpc>
                <a:spcPct val="90000"/>
              </a:lnSpc>
              <a:buClr>
                <a:srgbClr val="FF0000"/>
              </a:buClr>
              <a:buSzPct val="150000"/>
              <a:buFont typeface="Arial" panose="020B0604020202020204" pitchFamily="34" charset="0"/>
              <a:buChar char="•"/>
            </a:pPr>
            <a:r>
              <a:rPr lang="en-US" altLang="en-US" b="0">
                <a:solidFill>
                  <a:srgbClr val="000000"/>
                </a:solidFill>
                <a:ea typeface="ＭＳ Ｐゴシック" panose="020B0600070205080204" pitchFamily="34" charset="-128"/>
              </a:rPr>
              <a:t>I will get better (outcome)</a:t>
            </a:r>
            <a:r>
              <a:rPr lang="en-US" altLang="en-US">
                <a:solidFill>
                  <a:srgbClr val="000000"/>
                </a:solidFill>
                <a:ea typeface="ＭＳ Ｐゴシック" panose="020B0600070205080204" pitchFamily="34" charset="-128"/>
              </a:rPr>
              <a:t> </a:t>
            </a:r>
            <a:endParaRPr lang="en-US" altLang="en-US">
              <a:solidFill>
                <a:srgbClr val="595959"/>
              </a:solidFill>
              <a:ea typeface="ＭＳ Ｐゴシック" panose="020B0600070205080204" pitchFamily="34" charset="-128"/>
            </a:endParaRPr>
          </a:p>
        </p:txBody>
      </p:sp>
      <p:sp>
        <p:nvSpPr>
          <p:cNvPr id="4915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D2998438-54ED-45A0-8677-1811F2D0EF21}" type="slidenum">
              <a:rPr lang="en-US" altLang="en-US" sz="1400" smtClean="0">
                <a:solidFill>
                  <a:srgbClr val="898989"/>
                </a:solidFill>
              </a:rPr>
              <a:pPr/>
              <a:t>12</a:t>
            </a:fld>
            <a:endParaRPr lang="en-US" altLang="en-US" sz="1400">
              <a:solidFill>
                <a:srgbClr val="898989"/>
              </a:solidFill>
            </a:endParaRP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2573338"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Content Placeholder 6"/>
          <p:cNvSpPr txBox="1">
            <a:spLocks/>
          </p:cNvSpPr>
          <p:nvPr/>
        </p:nvSpPr>
        <p:spPr bwMode="auto">
          <a:xfrm>
            <a:off x="609600" y="4967288"/>
            <a:ext cx="900747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093" tIns="53546" rIns="107093" bIns="53546"/>
          <a:lstStyle>
            <a:lvl1pPr marL="539750" indent="-539750">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Font typeface="Arial" panose="020B0604020202020204" pitchFamily="34" charset="0"/>
              <a:buNone/>
            </a:pPr>
            <a:endParaRPr lang="en-US" altLang="en-US" sz="2800" b="1">
              <a:solidFill>
                <a:srgbClr val="595959"/>
              </a:solidFill>
              <a:ea typeface="ＭＳ Ｐゴシック" panose="020B0600070205080204" pitchFamily="34" charset="-128"/>
            </a:endParaRPr>
          </a:p>
        </p:txBody>
      </p:sp>
      <p:pic>
        <p:nvPicPr>
          <p:cNvPr id="3" name="Picture 2">
            <a:extLst>
              <a:ext uri="{FF2B5EF4-FFF2-40B4-BE49-F238E27FC236}">
                <a16:creationId xmlns:a16="http://schemas.microsoft.com/office/drawing/2014/main" id="{366B2FB4-A677-40C3-9823-C8CFF47CDB29}"/>
              </a:ext>
            </a:extLst>
          </p:cNvPr>
          <p:cNvPicPr>
            <a:picLocks noChangeAspect="1"/>
          </p:cNvPicPr>
          <p:nvPr/>
        </p:nvPicPr>
        <p:blipFill>
          <a:blip r:embed="rId4"/>
          <a:stretch>
            <a:fillRect/>
          </a:stretch>
        </p:blipFill>
        <p:spPr>
          <a:xfrm>
            <a:off x="0" y="561235"/>
            <a:ext cx="10058400" cy="46549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p:nvPr>
        </p:nvSpPr>
        <p:spPr>
          <a:xfrm>
            <a:off x="304800" y="762000"/>
            <a:ext cx="9051925" cy="1111250"/>
          </a:xfrm>
        </p:spPr>
        <p:txBody>
          <a:bodyPr lIns="107113" tIns="53556" rIns="107113" bIns="53556" anchor="t"/>
          <a:lstStyle/>
          <a:p>
            <a:pPr eaLnBrk="1" hangingPunct="1"/>
            <a:r>
              <a:rPr lang="en-US" altLang="en-US">
                <a:ea typeface="ＭＳ Ｐゴシック" panose="020B0600070205080204" pitchFamily="34" charset="-128"/>
              </a:rPr>
              <a:t>Everyday Life Example</a:t>
            </a:r>
          </a:p>
        </p:txBody>
      </p:sp>
      <p:sp>
        <p:nvSpPr>
          <p:cNvPr id="51204"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4AE5D770-B528-4662-9D37-F0FE5CDC2EFD}" type="slidenum">
              <a:rPr lang="en-US" altLang="en-US" sz="1400" smtClean="0">
                <a:solidFill>
                  <a:srgbClr val="898989"/>
                </a:solidFill>
              </a:rPr>
              <a:pPr/>
              <a:t>13</a:t>
            </a:fld>
            <a:endParaRPr lang="en-US" altLang="en-US" sz="1400">
              <a:solidFill>
                <a:srgbClr val="898989"/>
              </a:solidFill>
            </a:endParaRPr>
          </a:p>
        </p:txBody>
      </p:sp>
      <p:sp>
        <p:nvSpPr>
          <p:cNvPr id="8" name="TextBox 7"/>
          <p:cNvSpPr txBox="1">
            <a:spLocks noChangeArrowheads="1"/>
          </p:cNvSpPr>
          <p:nvPr/>
        </p:nvSpPr>
        <p:spPr bwMode="auto">
          <a:xfrm>
            <a:off x="582613" y="2286000"/>
            <a:ext cx="5257800" cy="1200150"/>
          </a:xfrm>
          <a:prstGeom prst="rect">
            <a:avLst/>
          </a:prstGeom>
          <a:solidFill>
            <a:srgbClr val="D9D9D9"/>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1070929" eaLnBrk="1" fontAlgn="auto" hangingPunct="1">
              <a:spcBef>
                <a:spcPts val="0"/>
              </a:spcBef>
              <a:spcAft>
                <a:spcPts val="0"/>
              </a:spcAft>
              <a:defRPr/>
            </a:pPr>
            <a:r>
              <a:rPr lang="en-US" dirty="0">
                <a:solidFill>
                  <a:srgbClr val="000000"/>
                </a:solidFill>
                <a:cs typeface="+mn-cs"/>
              </a:rPr>
              <a:t>Evidence: </a:t>
            </a:r>
          </a:p>
          <a:p>
            <a:pPr algn="ctr" defTabSz="1070929" eaLnBrk="1" fontAlgn="auto" hangingPunct="1">
              <a:spcBef>
                <a:spcPts val="0"/>
              </a:spcBef>
              <a:spcAft>
                <a:spcPts val="0"/>
              </a:spcAft>
              <a:defRPr/>
            </a:pPr>
            <a:r>
              <a:rPr lang="en-US" dirty="0">
                <a:solidFill>
                  <a:srgbClr val="000000"/>
                </a:solidFill>
                <a:latin typeface="Calibri" pitchFamily="34" charset="0"/>
                <a:cs typeface="+mn-cs"/>
                <a:sym typeface="Wingdings 2"/>
              </a:rPr>
              <a:t> </a:t>
            </a:r>
            <a:r>
              <a:rPr lang="en-US" dirty="0">
                <a:solidFill>
                  <a:srgbClr val="000000"/>
                </a:solidFill>
                <a:latin typeface="Calibri" pitchFamily="34" charset="0"/>
                <a:cs typeface="+mn-cs"/>
              </a:rPr>
              <a:t>Guides choice of intervention</a:t>
            </a:r>
          </a:p>
          <a:p>
            <a:pPr algn="ctr" defTabSz="1070929" eaLnBrk="1" fontAlgn="auto" hangingPunct="1">
              <a:spcBef>
                <a:spcPts val="0"/>
              </a:spcBef>
              <a:spcAft>
                <a:spcPts val="0"/>
              </a:spcAft>
              <a:defRPr/>
            </a:pPr>
            <a:r>
              <a:rPr lang="en-US" dirty="0">
                <a:solidFill>
                  <a:srgbClr val="000000"/>
                </a:solidFill>
                <a:latin typeface="Calibri" pitchFamily="34" charset="0"/>
                <a:cs typeface="+mn-cs"/>
                <a:sym typeface="Wingdings 2"/>
              </a:rPr>
              <a:t> </a:t>
            </a:r>
            <a:r>
              <a:rPr lang="en-US" dirty="0">
                <a:solidFill>
                  <a:srgbClr val="000000"/>
                </a:solidFill>
                <a:latin typeface="Calibri" pitchFamily="34" charset="0"/>
                <a:cs typeface="+mn-cs"/>
              </a:rPr>
              <a:t>Supports cause-effect relationship</a:t>
            </a:r>
          </a:p>
        </p:txBody>
      </p:sp>
      <p:pic>
        <p:nvPicPr>
          <p:cNvPr id="3" name="Picture 2">
            <a:extLst>
              <a:ext uri="{FF2B5EF4-FFF2-40B4-BE49-F238E27FC236}">
                <a16:creationId xmlns:a16="http://schemas.microsoft.com/office/drawing/2014/main" id="{4ABDDD03-5BA4-4253-ADD1-47E248A2CF89}"/>
              </a:ext>
            </a:extLst>
          </p:cNvPr>
          <p:cNvPicPr>
            <a:picLocks noChangeAspect="1"/>
          </p:cNvPicPr>
          <p:nvPr/>
        </p:nvPicPr>
        <p:blipFill>
          <a:blip r:embed="rId3"/>
          <a:stretch>
            <a:fillRect/>
          </a:stretch>
        </p:blipFill>
        <p:spPr>
          <a:xfrm>
            <a:off x="0" y="552283"/>
            <a:ext cx="10058400" cy="46675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6" name="Title 1"/>
          <p:cNvSpPr>
            <a:spLocks noGrp="1"/>
          </p:cNvSpPr>
          <p:nvPr>
            <p:ph type="title"/>
          </p:nvPr>
        </p:nvSpPr>
        <p:spPr>
          <a:xfrm>
            <a:off x="304800" y="533400"/>
            <a:ext cx="9051925" cy="882650"/>
          </a:xfrm>
        </p:spPr>
        <p:txBody>
          <a:bodyPr lIns="107113" tIns="53556" rIns="107113" bIns="53556" rtlCol="0" anchor="t">
            <a:normAutofit fontScale="90000"/>
          </a:bodyPr>
          <a:lstStyle/>
          <a:p>
            <a:pPr defTabSz="1070929" eaLnBrk="1" fontAlgn="auto" hangingPunct="1">
              <a:spcAft>
                <a:spcPts val="0"/>
              </a:spcAft>
              <a:defRPr/>
            </a:pPr>
            <a:r>
              <a:rPr lang="en-US" dirty="0">
                <a:ea typeface="ＭＳ Ｐゴシック" pitchFamily="34" charset="-128"/>
              </a:rPr>
              <a:t>Example:</a:t>
            </a:r>
            <a:br>
              <a:rPr lang="en-US" dirty="0">
                <a:ea typeface="ＭＳ Ｐゴシック" pitchFamily="34" charset="-128"/>
              </a:rPr>
            </a:br>
            <a:r>
              <a:rPr lang="en-US" dirty="0">
                <a:ea typeface="ＭＳ Ｐゴシック" pitchFamily="34" charset="-128"/>
              </a:rPr>
              <a:t>Riverton Literacy Corps</a:t>
            </a:r>
          </a:p>
        </p:txBody>
      </p:sp>
      <p:sp>
        <p:nvSpPr>
          <p:cNvPr id="24" name="TextBox 23"/>
          <p:cNvSpPr txBox="1">
            <a:spLocks noChangeArrowheads="1"/>
          </p:cNvSpPr>
          <p:nvPr/>
        </p:nvSpPr>
        <p:spPr bwMode="auto">
          <a:xfrm>
            <a:off x="914400" y="3733800"/>
            <a:ext cx="2205038" cy="1016000"/>
          </a:xfrm>
          <a:prstGeom prst="rect">
            <a:avLst/>
          </a:prstGeom>
          <a:solidFill>
            <a:srgbClr val="E6B9B8"/>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sz="2000" dirty="0">
                <a:latin typeface="Arial" pitchFamily="-1" charset="0"/>
                <a:ea typeface="ＭＳ Ｐゴシック" pitchFamily="-1" charset="-128"/>
                <a:cs typeface="ＭＳ Ｐゴシック" pitchFamily="-1" charset="-128"/>
              </a:rPr>
              <a:t>Children reading below grade level in 3rd grade</a:t>
            </a:r>
          </a:p>
        </p:txBody>
      </p:sp>
      <p:sp>
        <p:nvSpPr>
          <p:cNvPr id="53257"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0CDCFB2C-05FD-4E49-829D-A522263F91CB}" type="slidenum">
              <a:rPr lang="en-US" altLang="en-US" sz="1400" smtClean="0">
                <a:solidFill>
                  <a:srgbClr val="898989"/>
                </a:solidFill>
              </a:rPr>
              <a:pPr/>
              <a:t>14</a:t>
            </a:fld>
            <a:endParaRPr lang="en-US" altLang="en-US" sz="1400">
              <a:solidFill>
                <a:srgbClr val="898989"/>
              </a:solidFill>
            </a:endParaRPr>
          </a:p>
        </p:txBody>
      </p:sp>
      <p:sp>
        <p:nvSpPr>
          <p:cNvPr id="10" name="TextBox 9"/>
          <p:cNvSpPr txBox="1">
            <a:spLocks noChangeArrowheads="1"/>
          </p:cNvSpPr>
          <p:nvPr/>
        </p:nvSpPr>
        <p:spPr bwMode="auto">
          <a:xfrm>
            <a:off x="914400" y="2743200"/>
            <a:ext cx="2205038" cy="738188"/>
          </a:xfrm>
          <a:prstGeom prst="rect">
            <a:avLst/>
          </a:prstGeom>
          <a:solidFill>
            <a:srgbClr val="E6B9B8"/>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latin typeface="Arial" pitchFamily="-1" charset="0"/>
                <a:ea typeface="ＭＳ Ｐゴシック" pitchFamily="-1" charset="-128"/>
                <a:cs typeface="ＭＳ Ｐゴシック" pitchFamily="-1" charset="-128"/>
              </a:rPr>
              <a:t>Community Problem/need</a:t>
            </a:r>
          </a:p>
        </p:txBody>
      </p:sp>
      <p:pic>
        <p:nvPicPr>
          <p:cNvPr id="3" name="Picture 2">
            <a:extLst>
              <a:ext uri="{FF2B5EF4-FFF2-40B4-BE49-F238E27FC236}">
                <a16:creationId xmlns:a16="http://schemas.microsoft.com/office/drawing/2014/main" id="{0BAE3F9F-025C-46FD-B64C-C8ACE8006311}"/>
              </a:ext>
            </a:extLst>
          </p:cNvPr>
          <p:cNvPicPr>
            <a:picLocks noChangeAspect="1"/>
          </p:cNvPicPr>
          <p:nvPr/>
        </p:nvPicPr>
        <p:blipFill>
          <a:blip r:embed="rId3"/>
          <a:stretch>
            <a:fillRect/>
          </a:stretch>
        </p:blipFill>
        <p:spPr>
          <a:xfrm>
            <a:off x="0" y="473632"/>
            <a:ext cx="10058400" cy="46825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96" name="Title 1"/>
          <p:cNvSpPr>
            <a:spLocks noGrp="1"/>
          </p:cNvSpPr>
          <p:nvPr>
            <p:ph type="title"/>
          </p:nvPr>
        </p:nvSpPr>
        <p:spPr>
          <a:xfrm>
            <a:off x="304800" y="533400"/>
            <a:ext cx="9051925" cy="882650"/>
          </a:xfrm>
        </p:spPr>
        <p:txBody>
          <a:bodyPr lIns="107113" tIns="53556" rIns="107113" bIns="53556" rtlCol="0" anchor="t">
            <a:normAutofit fontScale="90000"/>
          </a:bodyPr>
          <a:lstStyle/>
          <a:p>
            <a:pPr defTabSz="1070929" eaLnBrk="1" fontAlgn="auto" hangingPunct="1">
              <a:spcAft>
                <a:spcPts val="0"/>
              </a:spcAft>
              <a:defRPr/>
            </a:pPr>
            <a:r>
              <a:rPr lang="en-US" dirty="0">
                <a:ea typeface="ＭＳ Ｐゴシック" pitchFamily="34" charset="-128"/>
              </a:rPr>
              <a:t>Example:</a:t>
            </a:r>
            <a:br>
              <a:rPr lang="en-US" dirty="0">
                <a:ea typeface="ＭＳ Ｐゴシック" pitchFamily="34" charset="-128"/>
              </a:rPr>
            </a:br>
            <a:r>
              <a:rPr lang="en-US" dirty="0">
                <a:ea typeface="ＭＳ Ｐゴシック" pitchFamily="34" charset="-128"/>
              </a:rPr>
              <a:t>Riverton Literacy Corps</a:t>
            </a:r>
          </a:p>
        </p:txBody>
      </p:sp>
      <p:sp>
        <p:nvSpPr>
          <p:cNvPr id="6" name="Rounded Rectangle 5"/>
          <p:cNvSpPr/>
          <p:nvPr/>
        </p:nvSpPr>
        <p:spPr bwMode="auto">
          <a:xfrm>
            <a:off x="304800" y="2438400"/>
            <a:ext cx="9372600" cy="5943600"/>
          </a:xfrm>
          <a:prstGeom prst="roundRect">
            <a:avLst/>
          </a:prstGeom>
          <a:solidFill>
            <a:schemeClr val="bg1">
              <a:lumMod val="65000"/>
              <a:alpha val="7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70929" eaLnBrk="1" fontAlgn="auto" hangingPunct="1">
              <a:spcBef>
                <a:spcPts val="0"/>
              </a:spcBef>
              <a:spcAft>
                <a:spcPts val="0"/>
              </a:spcAft>
              <a:defRPr/>
            </a:pPr>
            <a:endParaRPr lang="en-US" dirty="0"/>
          </a:p>
        </p:txBody>
      </p:sp>
      <p:grpSp>
        <p:nvGrpSpPr>
          <p:cNvPr id="55302" name="Group 17"/>
          <p:cNvGrpSpPr>
            <a:grpSpLocks/>
          </p:cNvGrpSpPr>
          <p:nvPr/>
        </p:nvGrpSpPr>
        <p:grpSpPr bwMode="auto">
          <a:xfrm>
            <a:off x="914400" y="2743200"/>
            <a:ext cx="8259763" cy="738188"/>
            <a:chOff x="984801" y="3970610"/>
            <a:chExt cx="6411851" cy="252211"/>
          </a:xfrm>
        </p:grpSpPr>
        <p:sp>
          <p:nvSpPr>
            <p:cNvPr id="10" name="TextBox 9"/>
            <p:cNvSpPr txBox="1">
              <a:spLocks noChangeArrowheads="1"/>
            </p:cNvSpPr>
            <p:nvPr/>
          </p:nvSpPr>
          <p:spPr bwMode="auto">
            <a:xfrm>
              <a:off x="984801" y="3970610"/>
              <a:ext cx="1711717" cy="252211"/>
            </a:xfrm>
            <a:prstGeom prst="rect">
              <a:avLst/>
            </a:prstGeom>
            <a:solidFill>
              <a:srgbClr val="E6B9B8"/>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latin typeface="Arial" pitchFamily="-1" charset="0"/>
                  <a:ea typeface="ＭＳ Ｐゴシック" pitchFamily="-1" charset="-128"/>
                  <a:cs typeface="ＭＳ Ｐゴシック" pitchFamily="-1" charset="-128"/>
                </a:rPr>
                <a:t>Community Problem/need</a:t>
              </a:r>
            </a:p>
          </p:txBody>
        </p:sp>
        <p:sp>
          <p:nvSpPr>
            <p:cNvPr id="12" name="TextBox 11"/>
            <p:cNvSpPr txBox="1">
              <a:spLocks noChangeArrowheads="1"/>
            </p:cNvSpPr>
            <p:nvPr/>
          </p:nvSpPr>
          <p:spPr bwMode="auto">
            <a:xfrm>
              <a:off x="5684935" y="3970610"/>
              <a:ext cx="1711717" cy="252211"/>
            </a:xfrm>
            <a:prstGeom prst="rect">
              <a:avLst/>
            </a:prstGeom>
            <a:solidFill>
              <a:srgbClr val="D7E4BD"/>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solidFill>
                    <a:srgbClr val="000000"/>
                  </a:solidFill>
                  <a:latin typeface="Arial" pitchFamily="-1" charset="0"/>
                  <a:ea typeface="ＭＳ Ｐゴシック" pitchFamily="-1" charset="-128"/>
                  <a:cs typeface="ＭＳ Ｐゴシック" pitchFamily="-1" charset="-128"/>
                </a:rPr>
                <a:t>Intended</a:t>
              </a:r>
              <a:br>
                <a:rPr lang="en-US" dirty="0">
                  <a:solidFill>
                    <a:srgbClr val="000000"/>
                  </a:solidFill>
                  <a:latin typeface="Arial" pitchFamily="-1" charset="0"/>
                  <a:ea typeface="ＭＳ Ｐゴシック" pitchFamily="-1" charset="-128"/>
                  <a:cs typeface="ＭＳ Ｐゴシック" pitchFamily="-1" charset="-128"/>
                </a:rPr>
              </a:br>
              <a:r>
                <a:rPr lang="en-US" dirty="0">
                  <a:solidFill>
                    <a:srgbClr val="000000"/>
                  </a:solidFill>
                  <a:latin typeface="Arial" pitchFamily="-1" charset="0"/>
                  <a:ea typeface="ＭＳ Ｐゴシック" pitchFamily="-1" charset="-128"/>
                  <a:cs typeface="ＭＳ Ｐゴシック" pitchFamily="-1" charset="-128"/>
                </a:rPr>
                <a:t>Outcome</a:t>
              </a:r>
            </a:p>
          </p:txBody>
        </p:sp>
      </p:grpSp>
      <p:sp>
        <p:nvSpPr>
          <p:cNvPr id="19" name="TextBox 18"/>
          <p:cNvSpPr txBox="1">
            <a:spLocks noChangeArrowheads="1"/>
          </p:cNvSpPr>
          <p:nvPr/>
        </p:nvSpPr>
        <p:spPr bwMode="auto">
          <a:xfrm>
            <a:off x="914400" y="5562600"/>
            <a:ext cx="2209800" cy="1816100"/>
          </a:xfrm>
          <a:prstGeom prst="rect">
            <a:avLst/>
          </a:prstGeom>
          <a:solidFill>
            <a:srgbClr val="D9D9D9"/>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defRPr/>
            </a:pPr>
            <a:r>
              <a:rPr lang="en-US" sz="1600" dirty="0">
                <a:solidFill>
                  <a:srgbClr val="000000"/>
                </a:solidFill>
                <a:latin typeface="Calibri" pitchFamily="34" charset="0"/>
                <a:cs typeface="+mn-cs"/>
              </a:rPr>
              <a:t>Statistics on the number of students at below grade level in program’s service area; Research on why reading proficiency by 3</a:t>
            </a:r>
            <a:r>
              <a:rPr lang="en-US" sz="1600" baseline="30000" dirty="0">
                <a:solidFill>
                  <a:srgbClr val="000000"/>
                </a:solidFill>
                <a:latin typeface="Calibri" pitchFamily="34" charset="0"/>
                <a:cs typeface="+mn-cs"/>
              </a:rPr>
              <a:t>rd</a:t>
            </a:r>
            <a:r>
              <a:rPr lang="en-US" sz="1600" dirty="0">
                <a:solidFill>
                  <a:srgbClr val="000000"/>
                </a:solidFill>
                <a:latin typeface="Calibri" pitchFamily="34" charset="0"/>
                <a:cs typeface="+mn-cs"/>
              </a:rPr>
              <a:t> grade is important.</a:t>
            </a:r>
          </a:p>
        </p:txBody>
      </p:sp>
      <p:cxnSp>
        <p:nvCxnSpPr>
          <p:cNvPr id="20" name="Straight Arrow Connector 19"/>
          <p:cNvCxnSpPr/>
          <p:nvPr/>
        </p:nvCxnSpPr>
        <p:spPr bwMode="auto">
          <a:xfrm rot="16200000" flipH="1">
            <a:off x="1539875" y="5165725"/>
            <a:ext cx="731838" cy="1588"/>
          </a:xfrm>
          <a:prstGeom prst="straightConnector1">
            <a:avLst/>
          </a:prstGeom>
          <a:ln w="635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914400" y="3733800"/>
            <a:ext cx="2205038" cy="1016000"/>
          </a:xfrm>
          <a:prstGeom prst="rect">
            <a:avLst/>
          </a:prstGeom>
          <a:solidFill>
            <a:srgbClr val="E6B9B8"/>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sz="2000" dirty="0">
                <a:latin typeface="Arial" pitchFamily="-1" charset="0"/>
                <a:ea typeface="ＭＳ Ｐゴシック" pitchFamily="-1" charset="-128"/>
                <a:cs typeface="ＭＳ Ｐゴシック" pitchFamily="-1" charset="-128"/>
              </a:rPr>
              <a:t>Children reading below grade level in 3rd grade</a:t>
            </a:r>
          </a:p>
        </p:txBody>
      </p:sp>
      <p:sp>
        <p:nvSpPr>
          <p:cNvPr id="26" name="TextBox 25"/>
          <p:cNvSpPr txBox="1">
            <a:spLocks noChangeArrowheads="1"/>
          </p:cNvSpPr>
          <p:nvPr/>
        </p:nvSpPr>
        <p:spPr bwMode="auto">
          <a:xfrm>
            <a:off x="7010400" y="3733800"/>
            <a:ext cx="2205038" cy="1938338"/>
          </a:xfrm>
          <a:prstGeom prst="rect">
            <a:avLst/>
          </a:prstGeom>
          <a:solidFill>
            <a:srgbClr val="D7E4BD"/>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defTabSz="914400" eaLnBrk="1" hangingPunct="1">
              <a:defRPr/>
            </a:pPr>
            <a:r>
              <a:rPr lang="en-US" sz="2000" dirty="0">
                <a:solidFill>
                  <a:srgbClr val="000000"/>
                </a:solidFill>
                <a:latin typeface="+mn-lt"/>
                <a:ea typeface="ＭＳ Ｐゴシック" pitchFamily="34" charset="-128"/>
                <a:cs typeface="+mn-cs"/>
              </a:rPr>
              <a:t>Students are able to read at 3</a:t>
            </a:r>
            <a:r>
              <a:rPr lang="en-US" sz="2000" baseline="30000" dirty="0">
                <a:solidFill>
                  <a:srgbClr val="000000"/>
                </a:solidFill>
                <a:latin typeface="+mn-lt"/>
                <a:ea typeface="ＭＳ Ｐゴシック" pitchFamily="34" charset="-128"/>
                <a:cs typeface="+mn-cs"/>
              </a:rPr>
              <a:t>rd</a:t>
            </a:r>
            <a:r>
              <a:rPr lang="en-US" sz="2000" dirty="0">
                <a:solidFill>
                  <a:srgbClr val="000000"/>
                </a:solidFill>
                <a:latin typeface="+mn-lt"/>
                <a:ea typeface="ＭＳ Ｐゴシック" pitchFamily="34" charset="-128"/>
                <a:cs typeface="+mn-cs"/>
              </a:rPr>
              <a:t> grade level (as measured by 3</a:t>
            </a:r>
            <a:r>
              <a:rPr lang="en-US" sz="2000" baseline="30000" dirty="0">
                <a:solidFill>
                  <a:srgbClr val="000000"/>
                </a:solidFill>
                <a:latin typeface="+mn-lt"/>
                <a:ea typeface="ＭＳ Ｐゴシック" pitchFamily="34" charset="-128"/>
                <a:cs typeface="+mn-cs"/>
              </a:rPr>
              <a:t>rd</a:t>
            </a:r>
            <a:r>
              <a:rPr lang="en-US" sz="2000" dirty="0">
                <a:solidFill>
                  <a:srgbClr val="000000"/>
                </a:solidFill>
                <a:latin typeface="+mn-lt"/>
                <a:ea typeface="ＭＳ Ｐゴシック" pitchFamily="34" charset="-128"/>
                <a:cs typeface="+mn-cs"/>
              </a:rPr>
              <a:t> grade reading exam)</a:t>
            </a:r>
          </a:p>
        </p:txBody>
      </p:sp>
      <p:sp>
        <p:nvSpPr>
          <p:cNvPr id="55307"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0979F1D2-A454-41E3-B24C-449D1CCC9D03}" type="slidenum">
              <a:rPr lang="en-US" altLang="en-US" sz="1400" smtClean="0">
                <a:solidFill>
                  <a:srgbClr val="898989"/>
                </a:solidFill>
              </a:rPr>
              <a:pPr/>
              <a:t>15</a:t>
            </a:fld>
            <a:endParaRPr lang="en-US" altLang="en-US" sz="1400">
              <a:solidFill>
                <a:srgbClr val="898989"/>
              </a:solidFill>
            </a:endParaRPr>
          </a:p>
        </p:txBody>
      </p:sp>
      <p:cxnSp>
        <p:nvCxnSpPr>
          <p:cNvPr id="13" name="Straight Arrow Connector 12"/>
          <p:cNvCxnSpPr/>
          <p:nvPr/>
        </p:nvCxnSpPr>
        <p:spPr bwMode="auto">
          <a:xfrm>
            <a:off x="3119438" y="3113088"/>
            <a:ext cx="3868737" cy="11112"/>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96" name="Title 1"/>
          <p:cNvSpPr>
            <a:spLocks noGrp="1"/>
          </p:cNvSpPr>
          <p:nvPr>
            <p:ph type="title"/>
          </p:nvPr>
        </p:nvSpPr>
        <p:spPr>
          <a:xfrm>
            <a:off x="304800" y="533400"/>
            <a:ext cx="9051925" cy="882650"/>
          </a:xfrm>
        </p:spPr>
        <p:txBody>
          <a:bodyPr lIns="107113" tIns="53556" rIns="107113" bIns="53556" rtlCol="0" anchor="t">
            <a:normAutofit fontScale="90000"/>
          </a:bodyPr>
          <a:lstStyle/>
          <a:p>
            <a:pPr defTabSz="1070929" eaLnBrk="1" fontAlgn="auto" hangingPunct="1">
              <a:spcAft>
                <a:spcPts val="0"/>
              </a:spcAft>
              <a:defRPr/>
            </a:pPr>
            <a:r>
              <a:rPr lang="en-US" dirty="0">
                <a:ea typeface="ＭＳ Ｐゴシック" pitchFamily="34" charset="-128"/>
              </a:rPr>
              <a:t>Example:</a:t>
            </a:r>
            <a:br>
              <a:rPr lang="en-US" dirty="0">
                <a:ea typeface="ＭＳ Ｐゴシック" pitchFamily="34" charset="-128"/>
              </a:rPr>
            </a:br>
            <a:r>
              <a:rPr lang="en-US" dirty="0">
                <a:ea typeface="ＭＳ Ｐゴシック" pitchFamily="34" charset="-128"/>
              </a:rPr>
              <a:t>Riverton Literacy Corps</a:t>
            </a:r>
          </a:p>
        </p:txBody>
      </p:sp>
      <p:sp>
        <p:nvSpPr>
          <p:cNvPr id="6" name="Rounded Rectangle 5"/>
          <p:cNvSpPr/>
          <p:nvPr/>
        </p:nvSpPr>
        <p:spPr bwMode="auto">
          <a:xfrm>
            <a:off x="304800" y="2438400"/>
            <a:ext cx="9372600" cy="5943600"/>
          </a:xfrm>
          <a:prstGeom prst="roundRect">
            <a:avLst/>
          </a:prstGeom>
          <a:solidFill>
            <a:schemeClr val="bg1">
              <a:lumMod val="65000"/>
              <a:alpha val="7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70929" eaLnBrk="1" fontAlgn="auto" hangingPunct="1">
              <a:spcBef>
                <a:spcPts val="0"/>
              </a:spcBef>
              <a:spcAft>
                <a:spcPts val="0"/>
              </a:spcAft>
              <a:defRPr/>
            </a:pPr>
            <a:endParaRPr lang="en-US" dirty="0"/>
          </a:p>
        </p:txBody>
      </p:sp>
      <p:grpSp>
        <p:nvGrpSpPr>
          <p:cNvPr id="57350" name="Group 17"/>
          <p:cNvGrpSpPr>
            <a:grpSpLocks/>
          </p:cNvGrpSpPr>
          <p:nvPr/>
        </p:nvGrpSpPr>
        <p:grpSpPr bwMode="auto">
          <a:xfrm>
            <a:off x="914400" y="2743200"/>
            <a:ext cx="8305800" cy="5308600"/>
            <a:chOff x="984801" y="3970610"/>
            <a:chExt cx="6447343" cy="1812760"/>
          </a:xfrm>
        </p:grpSpPr>
        <p:cxnSp>
          <p:nvCxnSpPr>
            <p:cNvPr id="9" name="Straight Arrow Connector 8"/>
            <p:cNvCxnSpPr>
              <a:stCxn id="10" idx="3"/>
            </p:cNvCxnSpPr>
            <p:nvPr/>
          </p:nvCxnSpPr>
          <p:spPr bwMode="auto">
            <a:xfrm>
              <a:off x="2696453" y="4096918"/>
              <a:ext cx="3003091" cy="3794"/>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984801" y="3970610"/>
              <a:ext cx="1711652" cy="252074"/>
            </a:xfrm>
            <a:prstGeom prst="rect">
              <a:avLst/>
            </a:prstGeom>
            <a:solidFill>
              <a:srgbClr val="E6B9B8"/>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latin typeface="Arial" pitchFamily="-1" charset="0"/>
                  <a:ea typeface="ＭＳ Ｐゴシック" pitchFamily="-1" charset="-128"/>
                  <a:cs typeface="ＭＳ Ｐゴシック" pitchFamily="-1" charset="-128"/>
                </a:rPr>
                <a:t>Community Problem/need</a:t>
              </a:r>
            </a:p>
          </p:txBody>
        </p:sp>
        <p:sp>
          <p:nvSpPr>
            <p:cNvPr id="11" name="TextBox 3"/>
            <p:cNvSpPr txBox="1">
              <a:spLocks noChangeArrowheads="1"/>
            </p:cNvSpPr>
            <p:nvPr/>
          </p:nvSpPr>
          <p:spPr bwMode="auto">
            <a:xfrm>
              <a:off x="3353263" y="3970610"/>
              <a:ext cx="1711652" cy="252074"/>
            </a:xfrm>
            <a:prstGeom prst="rect">
              <a:avLst/>
            </a:prstGeom>
            <a:solidFill>
              <a:srgbClr val="B9CDE5"/>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solidFill>
                    <a:srgbClr val="000000"/>
                  </a:solidFill>
                  <a:latin typeface="Arial" pitchFamily="-1" charset="0"/>
                  <a:ea typeface="ＭＳ Ｐゴシック" pitchFamily="-1" charset="-128"/>
                  <a:cs typeface="ＭＳ Ｐゴシック" pitchFamily="-1" charset="-128"/>
                </a:rPr>
                <a:t>Specific Intervention</a:t>
              </a:r>
            </a:p>
          </p:txBody>
        </p:sp>
        <p:cxnSp>
          <p:nvCxnSpPr>
            <p:cNvPr id="16" name="Straight Arrow Connector 15"/>
            <p:cNvCxnSpPr/>
            <p:nvPr/>
          </p:nvCxnSpPr>
          <p:spPr bwMode="auto">
            <a:xfrm rot="16200000" flipV="1">
              <a:off x="5865500" y="4813217"/>
              <a:ext cx="1315660" cy="28342"/>
            </a:xfrm>
            <a:prstGeom prst="straightConnector1">
              <a:avLst/>
            </a:prstGeom>
            <a:ln w="635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5684756" y="3970610"/>
              <a:ext cx="1711652" cy="252074"/>
            </a:xfrm>
            <a:prstGeom prst="rect">
              <a:avLst/>
            </a:prstGeom>
            <a:solidFill>
              <a:srgbClr val="D7E4BD"/>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dirty="0">
                  <a:solidFill>
                    <a:srgbClr val="000000"/>
                  </a:solidFill>
                  <a:latin typeface="Arial" pitchFamily="-1" charset="0"/>
                  <a:ea typeface="ＭＳ Ｐゴシック" pitchFamily="-1" charset="-128"/>
                  <a:cs typeface="ＭＳ Ｐゴシック" pitchFamily="-1" charset="-128"/>
                </a:rPr>
                <a:t>Intended</a:t>
              </a:r>
              <a:br>
                <a:rPr lang="en-US" dirty="0">
                  <a:solidFill>
                    <a:srgbClr val="000000"/>
                  </a:solidFill>
                  <a:latin typeface="Arial" pitchFamily="-1" charset="0"/>
                  <a:ea typeface="ＭＳ Ｐゴシック" pitchFamily="-1" charset="-128"/>
                  <a:cs typeface="ＭＳ Ｐゴシック" pitchFamily="-1" charset="-128"/>
                </a:rPr>
              </a:br>
              <a:r>
                <a:rPr lang="en-US" dirty="0">
                  <a:solidFill>
                    <a:srgbClr val="000000"/>
                  </a:solidFill>
                  <a:latin typeface="Arial" pitchFamily="-1" charset="0"/>
                  <a:ea typeface="ＭＳ Ｐゴシック" pitchFamily="-1" charset="-128"/>
                  <a:cs typeface="ＭＳ Ｐゴシック" pitchFamily="-1" charset="-128"/>
                </a:rPr>
                <a:t>Outcome</a:t>
              </a:r>
            </a:p>
          </p:txBody>
        </p:sp>
        <p:sp>
          <p:nvSpPr>
            <p:cNvPr id="13" name="TextBox 12"/>
            <p:cNvSpPr txBox="1">
              <a:spLocks noChangeArrowheads="1"/>
            </p:cNvSpPr>
            <p:nvPr/>
          </p:nvSpPr>
          <p:spPr bwMode="auto">
            <a:xfrm>
              <a:off x="3350798" y="5467872"/>
              <a:ext cx="4081346" cy="315498"/>
            </a:xfrm>
            <a:prstGeom prst="rect">
              <a:avLst/>
            </a:prstGeom>
            <a:solidFill>
              <a:srgbClr val="D9D9D9"/>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1070929" eaLnBrk="1" fontAlgn="auto" hangingPunct="1">
                <a:spcBef>
                  <a:spcPts val="0"/>
                </a:spcBef>
                <a:spcAft>
                  <a:spcPts val="0"/>
                </a:spcAft>
                <a:defRPr/>
              </a:pPr>
              <a:r>
                <a:rPr lang="en-US" sz="1800" dirty="0">
                  <a:solidFill>
                    <a:srgbClr val="000000"/>
                  </a:solidFill>
                  <a:cs typeface="+mn-cs"/>
                </a:rPr>
                <a:t>Evidence: </a:t>
              </a:r>
              <a:r>
                <a:rPr lang="en-US" sz="1800" dirty="0">
                  <a:solidFill>
                    <a:srgbClr val="000000"/>
                  </a:solidFill>
                  <a:latin typeface="Calibri" pitchFamily="34" charset="0"/>
                  <a:cs typeface="+mn-cs"/>
                </a:rPr>
                <a:t>Research on building block skills leading to reading proficiency.  Research on design, frequency, duration of tutoring sessions.</a:t>
              </a:r>
              <a:endParaRPr lang="en-US" sz="1800" dirty="0">
                <a:solidFill>
                  <a:srgbClr val="000000"/>
                </a:solidFill>
                <a:cs typeface="+mn-cs"/>
              </a:endParaRPr>
            </a:p>
          </p:txBody>
        </p:sp>
        <p:cxnSp>
          <p:nvCxnSpPr>
            <p:cNvPr id="8" name="Straight Arrow Connector 7"/>
            <p:cNvCxnSpPr/>
            <p:nvPr/>
          </p:nvCxnSpPr>
          <p:spPr bwMode="auto">
            <a:xfrm flipH="1" flipV="1">
              <a:off x="4208473" y="4222684"/>
              <a:ext cx="2465" cy="124518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a:spLocks noChangeArrowheads="1"/>
          </p:cNvSpPr>
          <p:nvPr/>
        </p:nvSpPr>
        <p:spPr bwMode="auto">
          <a:xfrm>
            <a:off x="914400" y="5562600"/>
            <a:ext cx="2209800" cy="1816100"/>
          </a:xfrm>
          <a:prstGeom prst="rect">
            <a:avLst/>
          </a:prstGeom>
          <a:solidFill>
            <a:srgbClr val="D9D9D9"/>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defRPr/>
            </a:pPr>
            <a:r>
              <a:rPr lang="en-US" sz="1600" dirty="0">
                <a:solidFill>
                  <a:srgbClr val="000000"/>
                </a:solidFill>
                <a:latin typeface="Calibri" pitchFamily="34" charset="0"/>
                <a:cs typeface="+mn-cs"/>
              </a:rPr>
              <a:t>Statistics on the number of students at below grade level in program’s service area; Research on why reading proficiency by 3</a:t>
            </a:r>
            <a:r>
              <a:rPr lang="en-US" sz="1600" baseline="30000" dirty="0">
                <a:solidFill>
                  <a:srgbClr val="000000"/>
                </a:solidFill>
                <a:latin typeface="Calibri" pitchFamily="34" charset="0"/>
                <a:cs typeface="+mn-cs"/>
              </a:rPr>
              <a:t>rd</a:t>
            </a:r>
            <a:r>
              <a:rPr lang="en-US" sz="1600" dirty="0">
                <a:solidFill>
                  <a:srgbClr val="000000"/>
                </a:solidFill>
                <a:latin typeface="Calibri" pitchFamily="34" charset="0"/>
                <a:cs typeface="+mn-cs"/>
              </a:rPr>
              <a:t> grade is important.</a:t>
            </a:r>
          </a:p>
        </p:txBody>
      </p:sp>
      <p:cxnSp>
        <p:nvCxnSpPr>
          <p:cNvPr id="20" name="Straight Arrow Connector 19"/>
          <p:cNvCxnSpPr/>
          <p:nvPr/>
        </p:nvCxnSpPr>
        <p:spPr bwMode="auto">
          <a:xfrm rot="16200000" flipH="1">
            <a:off x="1539875" y="5165725"/>
            <a:ext cx="731838" cy="1588"/>
          </a:xfrm>
          <a:prstGeom prst="straightConnector1">
            <a:avLst/>
          </a:prstGeom>
          <a:ln w="635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914400" y="3733800"/>
            <a:ext cx="2205038" cy="1016000"/>
          </a:xfrm>
          <a:prstGeom prst="rect">
            <a:avLst/>
          </a:prstGeom>
          <a:solidFill>
            <a:srgbClr val="E6B9B8"/>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algn="ctr" defTabSz="1070929" eaLnBrk="1" fontAlgn="auto" hangingPunct="1">
              <a:spcBef>
                <a:spcPts val="0"/>
              </a:spcBef>
              <a:spcAft>
                <a:spcPts val="0"/>
              </a:spcAft>
              <a:defRPr/>
            </a:pPr>
            <a:r>
              <a:rPr lang="en-US" sz="2000" dirty="0">
                <a:latin typeface="Arial" pitchFamily="-1" charset="0"/>
                <a:ea typeface="ＭＳ Ｐゴシック" pitchFamily="-1" charset="-128"/>
                <a:cs typeface="ＭＳ Ｐゴシック" pitchFamily="-1" charset="-128"/>
              </a:rPr>
              <a:t>Children reading below grade level in 3rd grade</a:t>
            </a:r>
          </a:p>
        </p:txBody>
      </p:sp>
      <p:sp>
        <p:nvSpPr>
          <p:cNvPr id="26" name="TextBox 25"/>
          <p:cNvSpPr txBox="1">
            <a:spLocks noChangeArrowheads="1"/>
          </p:cNvSpPr>
          <p:nvPr/>
        </p:nvSpPr>
        <p:spPr bwMode="auto">
          <a:xfrm>
            <a:off x="7010400" y="3733800"/>
            <a:ext cx="2205038" cy="1938338"/>
          </a:xfrm>
          <a:prstGeom prst="rect">
            <a:avLst/>
          </a:prstGeom>
          <a:solidFill>
            <a:srgbClr val="D7E4BD"/>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defTabSz="914400" eaLnBrk="1" hangingPunct="1">
              <a:defRPr/>
            </a:pPr>
            <a:r>
              <a:rPr lang="en-US" sz="2000" dirty="0">
                <a:solidFill>
                  <a:srgbClr val="000000"/>
                </a:solidFill>
                <a:latin typeface="+mn-lt"/>
                <a:ea typeface="ＭＳ Ｐゴシック" pitchFamily="34" charset="-128"/>
                <a:cs typeface="+mn-cs"/>
              </a:rPr>
              <a:t>Students are able to read at 3</a:t>
            </a:r>
            <a:r>
              <a:rPr lang="en-US" sz="2000" baseline="30000" dirty="0">
                <a:solidFill>
                  <a:srgbClr val="000000"/>
                </a:solidFill>
                <a:latin typeface="+mn-lt"/>
                <a:ea typeface="ＭＳ Ｐゴシック" pitchFamily="34" charset="-128"/>
                <a:cs typeface="+mn-cs"/>
              </a:rPr>
              <a:t>rd</a:t>
            </a:r>
            <a:r>
              <a:rPr lang="en-US" sz="2000" dirty="0">
                <a:solidFill>
                  <a:srgbClr val="000000"/>
                </a:solidFill>
                <a:latin typeface="+mn-lt"/>
                <a:ea typeface="ＭＳ Ｐゴシック" pitchFamily="34" charset="-128"/>
                <a:cs typeface="+mn-cs"/>
              </a:rPr>
              <a:t> grade level (as measured by 3</a:t>
            </a:r>
            <a:r>
              <a:rPr lang="en-US" sz="2000" baseline="30000" dirty="0">
                <a:solidFill>
                  <a:srgbClr val="000000"/>
                </a:solidFill>
                <a:latin typeface="+mn-lt"/>
                <a:ea typeface="ＭＳ Ｐゴシック" pitchFamily="34" charset="-128"/>
                <a:cs typeface="+mn-cs"/>
              </a:rPr>
              <a:t>rd</a:t>
            </a:r>
            <a:r>
              <a:rPr lang="en-US" sz="2000" dirty="0">
                <a:solidFill>
                  <a:srgbClr val="000000"/>
                </a:solidFill>
                <a:latin typeface="+mn-lt"/>
                <a:ea typeface="ＭＳ Ｐゴシック" pitchFamily="34" charset="-128"/>
                <a:cs typeface="+mn-cs"/>
              </a:rPr>
              <a:t> grade reading exam)</a:t>
            </a:r>
          </a:p>
        </p:txBody>
      </p:sp>
      <p:sp>
        <p:nvSpPr>
          <p:cNvPr id="27" name="TextBox 3"/>
          <p:cNvSpPr txBox="1">
            <a:spLocks noChangeArrowheads="1"/>
          </p:cNvSpPr>
          <p:nvPr/>
        </p:nvSpPr>
        <p:spPr bwMode="auto">
          <a:xfrm>
            <a:off x="3967163" y="3736975"/>
            <a:ext cx="2205037" cy="3170238"/>
          </a:xfrm>
          <a:prstGeom prst="rect">
            <a:avLst/>
          </a:prstGeom>
          <a:solidFill>
            <a:srgbClr val="B9CDE5"/>
          </a:solidFill>
          <a:ln w="9525">
            <a:solidFill>
              <a:schemeClr val="tx1"/>
            </a:solidFill>
            <a:miter lim="800000"/>
            <a:headEnd/>
            <a:tailEnd/>
          </a:ln>
          <a:effectLst>
            <a:outerShdw blurRad="50800" dist="38100" dir="2700000" algn="tl" rotWithShape="0">
              <a:srgbClr val="808080">
                <a:alpha val="39999"/>
              </a:srgbClr>
            </a:outerShdw>
          </a:effectLst>
        </p:spPr>
        <p:txBody>
          <a:bodyPr>
            <a:spAutoFit/>
          </a:bodyPr>
          <a:lstStyle/>
          <a:p>
            <a:pPr defTabSz="914400" eaLnBrk="1" hangingPunct="1">
              <a:defRPr/>
            </a:pPr>
            <a:r>
              <a:rPr lang="en-US" sz="2000" dirty="0">
                <a:solidFill>
                  <a:srgbClr val="000000"/>
                </a:solidFill>
                <a:latin typeface="+mn-lt"/>
                <a:ea typeface="ＭＳ Ｐゴシック" pitchFamily="34" charset="-128"/>
                <a:cs typeface="+mn-cs"/>
              </a:rPr>
              <a:t>Individualized tutoring 3 times/week for 20 min on five “building block” literacy skills through reading, writing and verbal communication activities</a:t>
            </a:r>
          </a:p>
        </p:txBody>
      </p:sp>
      <p:sp>
        <p:nvSpPr>
          <p:cNvPr id="5735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31CF7D9B-0DB0-4EAF-8E10-482E9FDCEA0A}" type="slidenum">
              <a:rPr lang="en-US" altLang="en-US" sz="1400" smtClean="0">
                <a:solidFill>
                  <a:srgbClr val="898989"/>
                </a:solidFill>
              </a:rPr>
              <a:pPr/>
              <a:t>16</a:t>
            </a:fld>
            <a:endParaRPr lang="en-US" altLang="en-US" sz="140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04800" y="762000"/>
            <a:ext cx="9051925" cy="793750"/>
          </a:xfrm>
        </p:spPr>
        <p:txBody>
          <a:bodyPr lIns="107113" tIns="53556" rIns="107113" bIns="53556" anchor="t"/>
          <a:lstStyle/>
          <a:p>
            <a:pPr eaLnBrk="1" hangingPunct="1"/>
            <a:r>
              <a:rPr lang="en-US" altLang="en-US" sz="3700">
                <a:ea typeface="ＭＳ Ｐゴシック" panose="020B0600070205080204" pitchFamily="34" charset="-128"/>
              </a:rPr>
              <a:t>Theory of Change Elements</a:t>
            </a:r>
          </a:p>
        </p:txBody>
      </p:sp>
      <p:sp>
        <p:nvSpPr>
          <p:cNvPr id="5939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C2C251FA-202A-4784-81C9-C43170AC4BDB}" type="slidenum">
              <a:rPr lang="en-US" altLang="en-US" sz="1400" smtClean="0">
                <a:solidFill>
                  <a:srgbClr val="898989"/>
                </a:solidFill>
              </a:rPr>
              <a:pPr/>
              <a:t>17</a:t>
            </a:fld>
            <a:endParaRPr lang="en-US" altLang="en-US" sz="1400">
              <a:solidFill>
                <a:srgbClr val="898989"/>
              </a:solidFill>
            </a:endParaRPr>
          </a:p>
        </p:txBody>
      </p:sp>
      <p:sp>
        <p:nvSpPr>
          <p:cNvPr id="4" name="Content Placeholder 3"/>
          <p:cNvSpPr>
            <a:spLocks noGrp="1"/>
          </p:cNvSpPr>
          <p:nvPr>
            <p:ph idx="1"/>
          </p:nvPr>
        </p:nvSpPr>
        <p:spPr>
          <a:xfrm>
            <a:off x="503238" y="2309813"/>
            <a:ext cx="9051925" cy="5449887"/>
          </a:xfrm>
        </p:spPr>
        <p:txBody>
          <a:bodyPr rtlCol="0">
            <a:normAutofit/>
          </a:bodyPr>
          <a:lstStyle/>
          <a:p>
            <a:pPr defTabSz="1070929" eaLnBrk="1" fontAlgn="auto" hangingPunct="1">
              <a:spcAft>
                <a:spcPts val="0"/>
              </a:spcAft>
              <a:defRPr/>
            </a:pPr>
            <a:r>
              <a:rPr lang="en-US" dirty="0">
                <a:solidFill>
                  <a:schemeClr val="tx1"/>
                </a:solidFill>
              </a:rPr>
              <a:t>Community Problem/Need </a:t>
            </a:r>
            <a:r>
              <a:rPr lang="en-US" b="0" dirty="0">
                <a:solidFill>
                  <a:schemeClr val="tx1"/>
                </a:solidFill>
              </a:rPr>
              <a:t>is the specific issue your project, with its specific intervention (service activity), is designed to address.</a:t>
            </a:r>
            <a:r>
              <a:rPr lang="en-US" b="0" i="1" dirty="0">
                <a:solidFill>
                  <a:schemeClr val="tx1"/>
                </a:solidFill>
              </a:rPr>
              <a:t> </a:t>
            </a:r>
            <a:r>
              <a:rPr lang="en-US" b="0" dirty="0">
                <a:solidFill>
                  <a:schemeClr val="bg1">
                    <a:lumMod val="50000"/>
                  </a:schemeClr>
                </a:solidFill>
              </a:rPr>
              <a:t>What is the extent and severity of this need in the community?</a:t>
            </a:r>
          </a:p>
        </p:txBody>
      </p:sp>
      <p:pic>
        <p:nvPicPr>
          <p:cNvPr id="3" name="Picture 2">
            <a:extLst>
              <a:ext uri="{FF2B5EF4-FFF2-40B4-BE49-F238E27FC236}">
                <a16:creationId xmlns:a16="http://schemas.microsoft.com/office/drawing/2014/main" id="{CD9AFC5E-D85A-4D94-BC8F-4A150B6824F4}"/>
              </a:ext>
            </a:extLst>
          </p:cNvPr>
          <p:cNvPicPr>
            <a:picLocks noChangeAspect="1"/>
          </p:cNvPicPr>
          <p:nvPr/>
        </p:nvPicPr>
        <p:blipFill>
          <a:blip r:embed="rId3"/>
          <a:stretch>
            <a:fillRect/>
          </a:stretch>
        </p:blipFill>
        <p:spPr>
          <a:xfrm>
            <a:off x="7144" y="512551"/>
            <a:ext cx="10058400" cy="46801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04800" y="762000"/>
            <a:ext cx="9051925" cy="793750"/>
          </a:xfrm>
        </p:spPr>
        <p:txBody>
          <a:bodyPr lIns="107113" tIns="53556" rIns="107113" bIns="53556" anchor="t"/>
          <a:lstStyle/>
          <a:p>
            <a:pPr eaLnBrk="1" hangingPunct="1"/>
            <a:r>
              <a:rPr lang="en-US" altLang="en-US" sz="3700">
                <a:ea typeface="ＭＳ Ｐゴシック" panose="020B0600070205080204" pitchFamily="34" charset="-128"/>
              </a:rPr>
              <a:t>Theory of Change Elements</a:t>
            </a:r>
          </a:p>
        </p:txBody>
      </p:sp>
      <p:sp>
        <p:nvSpPr>
          <p:cNvPr id="6144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7A360D5B-3928-4210-A95B-BD87D2AF71F5}" type="slidenum">
              <a:rPr lang="en-US" altLang="en-US" sz="1400" smtClean="0">
                <a:solidFill>
                  <a:srgbClr val="898989"/>
                </a:solidFill>
              </a:rPr>
              <a:pPr/>
              <a:t>18</a:t>
            </a:fld>
            <a:endParaRPr lang="en-US" altLang="en-US" sz="1400">
              <a:solidFill>
                <a:srgbClr val="898989"/>
              </a:solidFill>
            </a:endParaRPr>
          </a:p>
        </p:txBody>
      </p:sp>
      <p:pic>
        <p:nvPicPr>
          <p:cNvPr id="614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119438"/>
            <a:ext cx="277971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2438400"/>
            <a:ext cx="3276600" cy="1646238"/>
          </a:xfrm>
          <a:solidFill>
            <a:schemeClr val="bg1">
              <a:lumMod val="95000"/>
            </a:schemeClr>
          </a:solidFill>
          <a:ln>
            <a:solidFill>
              <a:schemeClr val="tx1"/>
            </a:solidFill>
          </a:ln>
        </p:spPr>
        <p:txBody>
          <a:bodyPr rtlCol="0">
            <a:normAutofit/>
          </a:bodyPr>
          <a:lstStyle/>
          <a:p>
            <a:pPr algn="ctr" defTabSz="1070929" eaLnBrk="1" fontAlgn="auto" hangingPunct="1">
              <a:spcAft>
                <a:spcPts val="0"/>
              </a:spcAft>
              <a:defRPr/>
            </a:pPr>
            <a:r>
              <a:rPr lang="en-US" dirty="0">
                <a:solidFill>
                  <a:schemeClr val="tx1"/>
                </a:solidFill>
              </a:rPr>
              <a:t>Statistics</a:t>
            </a:r>
          </a:p>
          <a:p>
            <a:pPr algn="ctr" defTabSz="1070929" eaLnBrk="1" fontAlgn="auto" hangingPunct="1">
              <a:spcAft>
                <a:spcPts val="0"/>
              </a:spcAft>
              <a:defRPr/>
            </a:pPr>
            <a:r>
              <a:rPr lang="en-US" b="0" dirty="0">
                <a:solidFill>
                  <a:schemeClr val="tx1"/>
                </a:solidFill>
              </a:rPr>
              <a:t>documenting the problem/need</a:t>
            </a:r>
          </a:p>
        </p:txBody>
      </p:sp>
      <p:pic>
        <p:nvPicPr>
          <p:cNvPr id="3" name="Picture 2"/>
          <p:cNvPicPr>
            <a:picLocks noChangeAspect="1"/>
          </p:cNvPicPr>
          <p:nvPr/>
        </p:nvPicPr>
        <p:blipFill>
          <a:blip r:embed="rId4"/>
          <a:stretch>
            <a:fillRect/>
          </a:stretch>
        </p:blipFill>
        <p:spPr>
          <a:xfrm>
            <a:off x="465221" y="5477228"/>
            <a:ext cx="6619875" cy="1371600"/>
          </a:xfrm>
          <a:prstGeom prst="rect">
            <a:avLst/>
          </a:prstGeom>
        </p:spPr>
      </p:pic>
      <p:pic>
        <p:nvPicPr>
          <p:cNvPr id="7" name="Picture 6">
            <a:extLst>
              <a:ext uri="{FF2B5EF4-FFF2-40B4-BE49-F238E27FC236}">
                <a16:creationId xmlns:a16="http://schemas.microsoft.com/office/drawing/2014/main" id="{26E01DC9-8092-4EFF-989E-68ECDBFE20F2}"/>
              </a:ext>
            </a:extLst>
          </p:cNvPr>
          <p:cNvPicPr>
            <a:picLocks noChangeAspect="1"/>
          </p:cNvPicPr>
          <p:nvPr/>
        </p:nvPicPr>
        <p:blipFill>
          <a:blip r:embed="rId5"/>
          <a:stretch>
            <a:fillRect/>
          </a:stretch>
        </p:blipFill>
        <p:spPr>
          <a:xfrm>
            <a:off x="1676400" y="6632332"/>
            <a:ext cx="8382000" cy="2054468"/>
          </a:xfrm>
          <a:prstGeom prst="rect">
            <a:avLst/>
          </a:prstGeom>
        </p:spPr>
      </p:pic>
      <p:pic>
        <p:nvPicPr>
          <p:cNvPr id="6" name="Picture 5">
            <a:extLst>
              <a:ext uri="{FF2B5EF4-FFF2-40B4-BE49-F238E27FC236}">
                <a16:creationId xmlns:a16="http://schemas.microsoft.com/office/drawing/2014/main" id="{DB5FE5B0-5137-4F72-8266-1C6B070E9658}"/>
              </a:ext>
            </a:extLst>
          </p:cNvPr>
          <p:cNvPicPr>
            <a:picLocks noChangeAspect="1"/>
          </p:cNvPicPr>
          <p:nvPr/>
        </p:nvPicPr>
        <p:blipFill>
          <a:blip r:embed="rId6"/>
          <a:stretch>
            <a:fillRect/>
          </a:stretch>
        </p:blipFill>
        <p:spPr>
          <a:xfrm>
            <a:off x="0" y="526418"/>
            <a:ext cx="10058400" cy="47173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906780"/>
            <a:ext cx="8382000" cy="1257300"/>
          </a:xfrm>
        </p:spPr>
        <p:txBody>
          <a:bodyPr/>
          <a:lstStyle/>
          <a:p>
            <a:pPr algn="ctr"/>
            <a:r>
              <a:rPr lang="en-US" dirty="0"/>
              <a:t>Searching for Statistics</a:t>
            </a:r>
            <a:endParaRPr lang="en-US" sz="4730" dirty="0"/>
          </a:p>
        </p:txBody>
      </p:sp>
      <p:sp>
        <p:nvSpPr>
          <p:cNvPr id="4" name="Content Placeholder 2"/>
          <p:cNvSpPr>
            <a:spLocks noGrp="1"/>
          </p:cNvSpPr>
          <p:nvPr>
            <p:ph idx="1"/>
          </p:nvPr>
        </p:nvSpPr>
        <p:spPr>
          <a:xfrm>
            <a:off x="685800" y="2583180"/>
            <a:ext cx="8621713" cy="5280660"/>
          </a:xfrm>
        </p:spPr>
        <p:txBody>
          <a:bodyPr>
            <a:normAutofit/>
          </a:bodyPr>
          <a:lstStyle/>
          <a:p>
            <a:r>
              <a:rPr lang="en-US" dirty="0"/>
              <a:t>The best data come from </a:t>
            </a:r>
            <a:r>
              <a:rPr lang="en-US" b="1" u="sng" dirty="0"/>
              <a:t>reputable</a:t>
            </a:r>
            <a:r>
              <a:rPr lang="en-US" dirty="0"/>
              <a:t> primary sources, (such as government agencies, institutes, foundations, and universities that have conducted their own research), are as </a:t>
            </a:r>
            <a:r>
              <a:rPr lang="en-US" b="1" u="sng" dirty="0"/>
              <a:t>current</a:t>
            </a:r>
            <a:r>
              <a:rPr lang="en-US" dirty="0"/>
              <a:t> (up to date) as possible, and are as </a:t>
            </a:r>
            <a:r>
              <a:rPr lang="en-US" b="1" u="sng" dirty="0"/>
              <a:t>locally relevant</a:t>
            </a:r>
            <a:r>
              <a:rPr lang="en-US" dirty="0"/>
              <a:t>, as possible. </a:t>
            </a:r>
          </a:p>
          <a:p>
            <a:r>
              <a:rPr lang="en-US" dirty="0"/>
              <a:t> </a:t>
            </a:r>
          </a:p>
        </p:txBody>
      </p:sp>
    </p:spTree>
    <p:extLst>
      <p:ext uri="{BB962C8B-B14F-4D97-AF65-F5344CB8AC3E}">
        <p14:creationId xmlns:p14="http://schemas.microsoft.com/office/powerpoint/2010/main" val="403449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Resources…reminder…</a:t>
            </a:r>
          </a:p>
        </p:txBody>
      </p:sp>
      <p:sp>
        <p:nvSpPr>
          <p:cNvPr id="3" name="Content Placeholder 2"/>
          <p:cNvSpPr>
            <a:spLocks noGrp="1"/>
          </p:cNvSpPr>
          <p:nvPr>
            <p:ph idx="1"/>
          </p:nvPr>
        </p:nvSpPr>
        <p:spPr>
          <a:xfrm>
            <a:off x="503238" y="2332038"/>
            <a:ext cx="8382000" cy="5195887"/>
          </a:xfrm>
        </p:spPr>
        <p:txBody>
          <a:bodyPr>
            <a:normAutofit lnSpcReduction="10000"/>
          </a:bodyPr>
          <a:lstStyle/>
          <a:p>
            <a:pPr marL="125730" indent="0">
              <a:buFont typeface="Arial" panose="020B0604020202020204" pitchFamily="34" charset="0"/>
              <a:buNone/>
              <a:defRPr/>
            </a:pPr>
            <a:r>
              <a:rPr lang="en-US" sz="3080" dirty="0"/>
              <a:t>Serve WA Online Subgrantee Resources:</a:t>
            </a:r>
          </a:p>
          <a:p>
            <a:pPr>
              <a:defRPr/>
            </a:pPr>
            <a:r>
              <a:rPr lang="en-US" sz="3080" dirty="0">
                <a:hlinkClick r:id="rId3"/>
              </a:rPr>
              <a:t>Planning Grant Meeting Materials</a:t>
            </a:r>
            <a:endParaRPr lang="en-US" sz="3080" dirty="0"/>
          </a:p>
          <a:p>
            <a:pPr lvl="1">
              <a:defRPr/>
            </a:pPr>
            <a:r>
              <a:rPr lang="en-US" sz="3080" dirty="0"/>
              <a:t>Planning Grant Curriculum &amp; Benchmarks</a:t>
            </a:r>
          </a:p>
          <a:p>
            <a:pPr lvl="1">
              <a:defRPr/>
            </a:pPr>
            <a:r>
              <a:rPr lang="en-US" sz="3080" dirty="0"/>
              <a:t>Recorded Webinars &amp; Materials</a:t>
            </a:r>
          </a:p>
          <a:p>
            <a:pPr>
              <a:defRPr/>
            </a:pPr>
            <a:r>
              <a:rPr lang="en-US" sz="3080" dirty="0">
                <a:hlinkClick r:id="rId4"/>
              </a:rPr>
              <a:t>Additional Resources</a:t>
            </a:r>
            <a:endParaRPr lang="en-US" sz="3080" dirty="0"/>
          </a:p>
          <a:p>
            <a:pPr lvl="1">
              <a:defRPr/>
            </a:pPr>
            <a:r>
              <a:rPr lang="en-US" sz="3080" dirty="0"/>
              <a:t>Serve WA Special Terms &amp; Conditions (Planning Grant)</a:t>
            </a:r>
          </a:p>
          <a:p>
            <a:pPr>
              <a:defRPr/>
            </a:pPr>
            <a:r>
              <a:rPr lang="en-US" sz="3080" dirty="0">
                <a:hlinkClick r:id="rId5"/>
              </a:rPr>
              <a:t>AmeriCorps Program Handbook</a:t>
            </a:r>
            <a:endParaRPr lang="en-US" sz="3080" dirty="0"/>
          </a:p>
          <a:p>
            <a:pPr lvl="1">
              <a:defRPr/>
            </a:pPr>
            <a:r>
              <a:rPr lang="en-US" sz="3080" dirty="0"/>
              <a:t>Guide for Operational Grants</a:t>
            </a:r>
          </a:p>
          <a:p>
            <a:pPr lvl="1">
              <a:defRPr/>
            </a:pPr>
            <a:r>
              <a:rPr lang="en-US" sz="3080" dirty="0"/>
              <a:t>Basis for our Planning Grant Year</a:t>
            </a:r>
            <a:endParaRPr lang="en-US" dirty="0"/>
          </a:p>
          <a:p>
            <a:pPr lvl="1">
              <a:defRPr/>
            </a:pPr>
            <a:endParaRPr lang="en-US" dirty="0"/>
          </a:p>
        </p:txBody>
      </p:sp>
      <p:pic>
        <p:nvPicPr>
          <p:cNvPr id="6" name="Picture 5">
            <a:extLst>
              <a:ext uri="{FF2B5EF4-FFF2-40B4-BE49-F238E27FC236}">
                <a16:creationId xmlns:a16="http://schemas.microsoft.com/office/drawing/2014/main" id="{9F683FBC-2AF4-47A6-8559-D25FF8C9EA44}"/>
              </a:ext>
            </a:extLst>
          </p:cNvPr>
          <p:cNvPicPr>
            <a:picLocks noChangeAspect="1"/>
          </p:cNvPicPr>
          <p:nvPr/>
        </p:nvPicPr>
        <p:blipFill>
          <a:blip r:embed="rId6"/>
          <a:stretch>
            <a:fillRect/>
          </a:stretch>
        </p:blipFill>
        <p:spPr>
          <a:xfrm>
            <a:off x="9296400" y="7146925"/>
            <a:ext cx="762000" cy="762000"/>
          </a:xfrm>
          <a:prstGeom prst="rect">
            <a:avLst/>
          </a:prstGeom>
        </p:spPr>
      </p:pic>
    </p:spTree>
    <p:extLst>
      <p:ext uri="{BB962C8B-B14F-4D97-AF65-F5344CB8AC3E}">
        <p14:creationId xmlns:p14="http://schemas.microsoft.com/office/powerpoint/2010/main" val="871130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1005840" eaLnBrk="1" fontAlgn="auto" hangingPunct="1">
              <a:spcAft>
                <a:spcPts val="0"/>
              </a:spcAft>
              <a:defRPr/>
            </a:pPr>
            <a:r>
              <a:rPr lang="en-US" sz="5400" dirty="0"/>
              <a:t>Searching for Statistics</a:t>
            </a:r>
            <a:endParaRPr lang="en-US" sz="5060" dirty="0"/>
          </a:p>
        </p:txBody>
      </p:sp>
      <p:sp>
        <p:nvSpPr>
          <p:cNvPr id="6" name="Content Placeholder 5"/>
          <p:cNvSpPr>
            <a:spLocks noGrp="1"/>
          </p:cNvSpPr>
          <p:nvPr>
            <p:ph idx="1"/>
          </p:nvPr>
        </p:nvSpPr>
        <p:spPr>
          <a:xfrm>
            <a:off x="503238" y="2130425"/>
            <a:ext cx="8382000" cy="5867400"/>
          </a:xfrm>
        </p:spPr>
        <p:txBody>
          <a:bodyPr rtlCol="0">
            <a:normAutofit/>
          </a:bodyPr>
          <a:lstStyle/>
          <a:p>
            <a:pPr marL="0" indent="0">
              <a:buNone/>
            </a:pPr>
            <a:r>
              <a:rPr lang="en-US" sz="3600" i="1" dirty="0">
                <a:solidFill>
                  <a:schemeClr val="tx1"/>
                </a:solidFill>
              </a:rPr>
              <a:t>Examples</a:t>
            </a:r>
          </a:p>
          <a:p>
            <a:r>
              <a:rPr lang="en-US" sz="3600" b="0" dirty="0">
                <a:solidFill>
                  <a:schemeClr val="tx1"/>
                </a:solidFill>
              </a:rPr>
              <a:t>Census data</a:t>
            </a:r>
          </a:p>
          <a:p>
            <a:r>
              <a:rPr lang="en-US" sz="3600" b="0" dirty="0">
                <a:solidFill>
                  <a:schemeClr val="tx1"/>
                </a:solidFill>
              </a:rPr>
              <a:t>County Health Rankings</a:t>
            </a:r>
          </a:p>
          <a:p>
            <a:r>
              <a:rPr lang="en-US" sz="3600" b="0" dirty="0">
                <a:solidFill>
                  <a:schemeClr val="tx1"/>
                </a:solidFill>
              </a:rPr>
              <a:t>Office of Superintendent of Public Instruction</a:t>
            </a:r>
          </a:p>
          <a:p>
            <a:r>
              <a:rPr lang="en-US" sz="3600" b="0" dirty="0">
                <a:solidFill>
                  <a:schemeClr val="tx1"/>
                </a:solidFill>
              </a:rPr>
              <a:t>Environmental </a:t>
            </a:r>
            <a:r>
              <a:rPr lang="en-US" sz="3200" b="0" dirty="0">
                <a:solidFill>
                  <a:schemeClr val="tx1"/>
                </a:solidFill>
              </a:rPr>
              <a:t>Protection</a:t>
            </a:r>
            <a:r>
              <a:rPr lang="en-US" sz="3600" b="0" dirty="0">
                <a:solidFill>
                  <a:schemeClr val="tx1"/>
                </a:solidFill>
              </a:rPr>
              <a:t> Agency</a:t>
            </a:r>
          </a:p>
          <a:p>
            <a:r>
              <a:rPr lang="en-US" sz="3600" b="0" dirty="0">
                <a:solidFill>
                  <a:schemeClr val="tx1"/>
                </a:solidFill>
              </a:rPr>
              <a:t>CDC’s Social Vulnerability Index</a:t>
            </a:r>
          </a:p>
          <a:p>
            <a:r>
              <a:rPr lang="en-US" sz="3600" b="0" dirty="0">
                <a:solidFill>
                  <a:schemeClr val="tx1"/>
                </a:solidFill>
              </a:rPr>
              <a:t>Department of Natural Resources</a:t>
            </a:r>
          </a:p>
          <a:p>
            <a:r>
              <a:rPr lang="en-US" sz="3600" b="0" dirty="0">
                <a:solidFill>
                  <a:schemeClr val="tx1"/>
                </a:solidFill>
              </a:rPr>
              <a:t>Others?</a:t>
            </a:r>
          </a:p>
        </p:txBody>
      </p:sp>
    </p:spTree>
    <p:extLst>
      <p:ext uri="{BB962C8B-B14F-4D97-AF65-F5344CB8AC3E}">
        <p14:creationId xmlns:p14="http://schemas.microsoft.com/office/powerpoint/2010/main" val="1818912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1005840" eaLnBrk="1" fontAlgn="auto" hangingPunct="1">
              <a:spcAft>
                <a:spcPts val="0"/>
              </a:spcAft>
              <a:defRPr/>
            </a:pPr>
            <a:r>
              <a:rPr lang="en-US" altLang="en-US" sz="5400" dirty="0">
                <a:ea typeface="ＭＳ Ｐゴシック" panose="020B0600070205080204" pitchFamily="34" charset="-128"/>
              </a:rPr>
              <a:t>Community Problem/Need</a:t>
            </a:r>
            <a:endParaRPr lang="en-US" sz="5060" dirty="0"/>
          </a:p>
        </p:txBody>
      </p:sp>
      <p:sp>
        <p:nvSpPr>
          <p:cNvPr id="6" name="Content Placeholder 5"/>
          <p:cNvSpPr>
            <a:spLocks noGrp="1"/>
          </p:cNvSpPr>
          <p:nvPr>
            <p:ph idx="1"/>
          </p:nvPr>
        </p:nvSpPr>
        <p:spPr>
          <a:xfrm>
            <a:off x="503238" y="2130425"/>
            <a:ext cx="8382000" cy="5867400"/>
          </a:xfrm>
        </p:spPr>
        <p:txBody>
          <a:bodyPr rtlCol="0">
            <a:normAutofit/>
          </a:bodyPr>
          <a:lstStyle/>
          <a:p>
            <a:pPr defTabSz="1070929" eaLnBrk="1" fontAlgn="auto" hangingPunct="1">
              <a:spcBef>
                <a:spcPct val="0"/>
              </a:spcBef>
              <a:spcAft>
                <a:spcPts val="1054"/>
              </a:spcAft>
              <a:defRPr/>
            </a:pPr>
            <a:r>
              <a:rPr lang="en-US" sz="3200" dirty="0">
                <a:solidFill>
                  <a:srgbClr val="000000"/>
                </a:solidFill>
                <a:ea typeface="ＭＳ Ｐゴシック" pitchFamily="34" charset="-128"/>
              </a:rPr>
              <a:t>Data documenting problem/need should answer these questions:</a:t>
            </a:r>
          </a:p>
          <a:p>
            <a:pPr marL="870130" lvl="1" indent="-334665" defTabSz="1070929" eaLnBrk="1" fontAlgn="auto" hangingPunct="1">
              <a:spcBef>
                <a:spcPct val="0"/>
              </a:spcBef>
              <a:spcAft>
                <a:spcPts val="1054"/>
              </a:spcAft>
              <a:buFont typeface="Arial"/>
              <a:buChar char="•"/>
              <a:defRPr/>
            </a:pPr>
            <a:r>
              <a:rPr lang="en-US" b="1" cap="all" dirty="0">
                <a:ea typeface="ＭＳ Ｐゴシック" pitchFamily="34" charset="-128"/>
              </a:rPr>
              <a:t>Scope</a:t>
            </a:r>
            <a:r>
              <a:rPr lang="en-US" b="1" dirty="0">
                <a:ea typeface="ＭＳ Ｐゴシック" pitchFamily="34" charset="-128"/>
              </a:rPr>
              <a:t>: </a:t>
            </a:r>
            <a:r>
              <a:rPr lang="en-US" dirty="0">
                <a:ea typeface="ＭＳ Ｐゴシック" pitchFamily="34" charset="-128"/>
              </a:rPr>
              <a:t>Who and how many are directly affected? Is this an issue specific to a target group of individuals based on race, ethnicity, sexual orientation, gender, age, or protected class of individuals? How severe is this? </a:t>
            </a:r>
          </a:p>
          <a:p>
            <a:pPr marL="870130" lvl="1" indent="-334665" defTabSz="1070929" eaLnBrk="1" fontAlgn="auto" hangingPunct="1">
              <a:spcBef>
                <a:spcPct val="0"/>
              </a:spcBef>
              <a:spcAft>
                <a:spcPts val="1054"/>
              </a:spcAft>
              <a:buFont typeface="Arial"/>
              <a:buChar char="•"/>
              <a:defRPr/>
            </a:pPr>
            <a:r>
              <a:rPr lang="en-US" b="1" cap="all" dirty="0">
                <a:ea typeface="ＭＳ Ｐゴシック" pitchFamily="34" charset="-128"/>
              </a:rPr>
              <a:t>significance</a:t>
            </a:r>
            <a:r>
              <a:rPr lang="en-US" b="1" dirty="0">
                <a:ea typeface="ＭＳ Ｐゴシック" pitchFamily="34" charset="-128"/>
              </a:rPr>
              <a:t>: </a:t>
            </a:r>
            <a:r>
              <a:rPr lang="en-US" dirty="0">
                <a:ea typeface="ＭＳ Ｐゴシック" pitchFamily="34" charset="-128"/>
              </a:rPr>
              <a:t>What makes this a compelling need? Is it likely to become worse? What will happen if we do nothing?</a:t>
            </a:r>
          </a:p>
          <a:p>
            <a:pPr marL="870130" lvl="1" indent="-334665" defTabSz="1070929" eaLnBrk="1" fontAlgn="auto" hangingPunct="1">
              <a:spcBef>
                <a:spcPct val="0"/>
              </a:spcBef>
              <a:spcAft>
                <a:spcPts val="1054"/>
              </a:spcAft>
              <a:buFont typeface="Arial"/>
              <a:buChar char="•"/>
              <a:defRPr/>
            </a:pPr>
            <a:r>
              <a:rPr lang="en-US" b="1" cap="all" dirty="0">
                <a:ea typeface="ＭＳ Ｐゴシック" pitchFamily="34" charset="-128"/>
              </a:rPr>
              <a:t>Cause(s)</a:t>
            </a:r>
            <a:r>
              <a:rPr lang="en-US" b="1" dirty="0">
                <a:ea typeface="ＭＳ Ｐゴシック" pitchFamily="34" charset="-128"/>
              </a:rPr>
              <a:t>: </a:t>
            </a:r>
            <a:r>
              <a:rPr lang="en-US" dirty="0">
                <a:ea typeface="ＭＳ Ｐゴシック" pitchFamily="34" charset="-128"/>
              </a:rPr>
              <a:t>Why does the need exist? How is it perpetuated?</a:t>
            </a:r>
          </a:p>
        </p:txBody>
      </p:sp>
    </p:spTree>
    <p:extLst>
      <p:ext uri="{BB962C8B-B14F-4D97-AF65-F5344CB8AC3E}">
        <p14:creationId xmlns:p14="http://schemas.microsoft.com/office/powerpoint/2010/main" val="4129499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descr="C:\Users\robynh\AppData\Local\Microsoft\Windows\Temporary Internet Files\Content.IE5\WO8KX5R7\MC900431529[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609600"/>
            <a:ext cx="5638800" cy="5638800"/>
          </a:xfrm>
          <a:noFill/>
        </p:spPr>
      </p:pic>
      <p:sp>
        <p:nvSpPr>
          <p:cNvPr id="2" name="TextBox 1">
            <a:extLst>
              <a:ext uri="{FF2B5EF4-FFF2-40B4-BE49-F238E27FC236}">
                <a16:creationId xmlns:a16="http://schemas.microsoft.com/office/drawing/2014/main" id="{FCE53BD3-75C8-41A8-83C1-DDD3F958DB17}"/>
              </a:ext>
            </a:extLst>
          </p:cNvPr>
          <p:cNvSpPr txBox="1"/>
          <p:nvPr/>
        </p:nvSpPr>
        <p:spPr>
          <a:xfrm>
            <a:off x="2209800" y="6705600"/>
            <a:ext cx="6096000" cy="1200329"/>
          </a:xfrm>
          <a:prstGeom prst="rect">
            <a:avLst/>
          </a:prstGeom>
          <a:noFill/>
        </p:spPr>
        <p:txBody>
          <a:bodyPr wrap="square" rtlCol="0">
            <a:spAutoFit/>
          </a:bodyPr>
          <a:lstStyle/>
          <a:p>
            <a:r>
              <a:rPr lang="en-US" sz="3600" dirty="0">
                <a:latin typeface="+mn-lt"/>
              </a:rPr>
              <a:t>X Lengthy problem statements with irrelevant information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14C319B-5362-4962-8297-4C8861E38EAA}" type="slidenum">
              <a:rPr lang="en-US" altLang="en-US" smtClean="0"/>
              <a:pPr/>
              <a:t>23</a:t>
            </a:fld>
            <a:endParaRPr lang="en-US" altLang="en-US"/>
          </a:p>
        </p:txBody>
      </p:sp>
      <p:sp>
        <p:nvSpPr>
          <p:cNvPr id="69635" name="Content Placeholder 1"/>
          <p:cNvSpPr>
            <a:spLocks noGrp="1"/>
          </p:cNvSpPr>
          <p:nvPr>
            <p:ph idx="1"/>
          </p:nvPr>
        </p:nvSpPr>
        <p:spPr>
          <a:xfrm>
            <a:off x="530225" y="2209800"/>
            <a:ext cx="9051925" cy="4619625"/>
          </a:xfrm>
        </p:spPr>
        <p:txBody>
          <a:bodyPr/>
          <a:lstStyle/>
          <a:p>
            <a:r>
              <a:rPr lang="en-US" altLang="en-US" sz="2400"/>
              <a:t>Intervention</a:t>
            </a:r>
            <a:r>
              <a:rPr lang="en-US" altLang="en-US" sz="2400" b="0"/>
              <a:t>: In school Tutoring</a:t>
            </a:r>
          </a:p>
          <a:p>
            <a:r>
              <a:rPr lang="en-US" altLang="en-US" sz="2400"/>
              <a:t>Proposed Outcome: </a:t>
            </a:r>
            <a:r>
              <a:rPr lang="en-US" altLang="en-US" sz="2400" b="0"/>
              <a:t>Increase Academic Achievement</a:t>
            </a:r>
          </a:p>
          <a:p>
            <a:endParaRPr lang="en-US" altLang="en-US" sz="2400"/>
          </a:p>
          <a:p>
            <a:r>
              <a:rPr lang="en-US" altLang="en-US" sz="2400" b="0"/>
              <a:t>1. Teens who do not participate in after school programs are nearly three times more likely to skip classes or use marijuana or other drugs; they are also more likely to drink alcohol, smoke cigarettes and engage in sexual activity. (YMCA of the USA, March 2001)</a:t>
            </a:r>
          </a:p>
          <a:p>
            <a:endParaRPr lang="en-US" altLang="en-US" sz="2400" b="0"/>
          </a:p>
          <a:p>
            <a:r>
              <a:rPr lang="en-US" altLang="en-US" sz="2400" b="0"/>
              <a:t>2. The parents of more than 28 million school-age children work outside the home. As many as 15 million "latchkey children" go to an empty house on any given afternoon. (Source: U.S. Department of Labor; U.S. Census Bureau, Urban Institute estimate, 2000)</a:t>
            </a:r>
          </a:p>
          <a:p>
            <a:endParaRPr lang="en-US" alt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382000" cy="1257300"/>
          </a:xfrm>
        </p:spPr>
        <p:txBody>
          <a:bodyPr/>
          <a:lstStyle/>
          <a:p>
            <a:pPr algn="ctr"/>
            <a:r>
              <a:rPr lang="en-US" dirty="0"/>
              <a:t>Searching for Statistics</a:t>
            </a:r>
            <a:endParaRPr lang="en-US" sz="4730" dirty="0"/>
          </a:p>
        </p:txBody>
      </p:sp>
      <p:sp>
        <p:nvSpPr>
          <p:cNvPr id="4" name="Content Placeholder 2"/>
          <p:cNvSpPr>
            <a:spLocks noGrp="1"/>
          </p:cNvSpPr>
          <p:nvPr>
            <p:ph sz="half" idx="1"/>
          </p:nvPr>
        </p:nvSpPr>
        <p:spPr>
          <a:xfrm>
            <a:off x="457200" y="1703070"/>
            <a:ext cx="8692357" cy="5280660"/>
          </a:xfrm>
        </p:spPr>
        <p:txBody>
          <a:bodyPr>
            <a:noAutofit/>
          </a:bodyPr>
          <a:lstStyle/>
          <a:p>
            <a:pPr marL="125730"/>
            <a:r>
              <a:rPr lang="en-US" sz="2400" b="0" dirty="0">
                <a:solidFill>
                  <a:schemeClr val="tx1"/>
                </a:solidFill>
                <a:latin typeface="+mn-lt"/>
              </a:rPr>
              <a:t>COMMON ISSUE: DATA DUMP</a:t>
            </a:r>
          </a:p>
          <a:p>
            <a:r>
              <a:rPr lang="en-US" sz="2400" dirty="0">
                <a:solidFill>
                  <a:schemeClr val="tx1"/>
                </a:solidFill>
                <a:latin typeface="+mn-lt"/>
              </a:rPr>
              <a:t>Example: </a:t>
            </a:r>
            <a:r>
              <a:rPr lang="en-US" sz="2400" b="0" dirty="0">
                <a:solidFill>
                  <a:schemeClr val="tx1"/>
                </a:solidFill>
                <a:latin typeface="+mn-lt"/>
              </a:rPr>
              <a:t>EnviroCorps maintains trails throughout public parks in Iberia County. Many parks have deteriorating trails. Lack of maintained trail system leads to soil erosion and water runoff polluting nearby streams as well. Hikers are more likely to not stay on the trails that aren’t maintained and end of causing damage fragile habitats. </a:t>
            </a:r>
          </a:p>
          <a:p>
            <a:pPr marL="125730"/>
            <a:endParaRPr lang="en-US" sz="2400" b="0" dirty="0">
              <a:solidFill>
                <a:schemeClr val="tx1"/>
              </a:solidFill>
              <a:latin typeface="+mn-lt"/>
            </a:endParaRPr>
          </a:p>
          <a:p>
            <a:pPr marL="125730"/>
            <a:r>
              <a:rPr lang="en-US" sz="2400" b="0" u="sng" dirty="0">
                <a:solidFill>
                  <a:schemeClr val="tx1"/>
                </a:solidFill>
                <a:latin typeface="+mn-lt"/>
              </a:rPr>
              <a:t>Which data would be LESS directly relevant to include? </a:t>
            </a:r>
          </a:p>
          <a:p>
            <a:pPr marL="125730"/>
            <a:r>
              <a:rPr lang="en-US" sz="2400" b="0" dirty="0">
                <a:solidFill>
                  <a:schemeClr val="tx1"/>
                </a:solidFill>
                <a:latin typeface="+mn-lt"/>
              </a:rPr>
              <a:t>Water pollution concentrations</a:t>
            </a:r>
          </a:p>
          <a:p>
            <a:pPr marL="125730"/>
            <a:r>
              <a:rPr lang="en-US" sz="2400" b="0" dirty="0">
                <a:solidFill>
                  <a:schemeClr val="tx1"/>
                </a:solidFill>
                <a:latin typeface="+mn-lt"/>
              </a:rPr>
              <a:t>Measures of soil erosion</a:t>
            </a:r>
          </a:p>
          <a:p>
            <a:pPr marL="125730"/>
            <a:r>
              <a:rPr lang="en-US" sz="2400" b="0" dirty="0">
                <a:solidFill>
                  <a:schemeClr val="tx1"/>
                </a:solidFill>
                <a:latin typeface="+mn-lt"/>
              </a:rPr>
              <a:t>Poverty rates</a:t>
            </a:r>
          </a:p>
          <a:p>
            <a:pPr marL="125730"/>
            <a:r>
              <a:rPr lang="en-US" sz="2400" b="0" dirty="0">
                <a:solidFill>
                  <a:schemeClr val="tx1"/>
                </a:solidFill>
                <a:latin typeface="+mn-lt"/>
              </a:rPr>
              <a:t>Invasive species cover rates</a:t>
            </a:r>
          </a:p>
          <a:p>
            <a:pPr marL="125730"/>
            <a:r>
              <a:rPr lang="en-US" sz="2400" b="0" dirty="0">
                <a:solidFill>
                  <a:schemeClr val="tx1"/>
                </a:solidFill>
                <a:latin typeface="+mn-lt"/>
              </a:rPr>
              <a:t>Miles of unmaintained trail</a:t>
            </a:r>
          </a:p>
          <a:p>
            <a:pPr marL="125730"/>
            <a:r>
              <a:rPr lang="en-US" sz="2400" b="0" dirty="0">
                <a:solidFill>
                  <a:schemeClr val="tx1"/>
                </a:solidFill>
                <a:latin typeface="+mn-lt"/>
              </a:rPr>
              <a:t>Average number of hikers</a:t>
            </a:r>
          </a:p>
        </p:txBody>
      </p:sp>
    </p:spTree>
    <p:extLst>
      <p:ext uri="{BB962C8B-B14F-4D97-AF65-F5344CB8AC3E}">
        <p14:creationId xmlns:p14="http://schemas.microsoft.com/office/powerpoint/2010/main" val="2349497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6780"/>
            <a:ext cx="8382000" cy="1257300"/>
          </a:xfrm>
        </p:spPr>
        <p:txBody>
          <a:bodyPr/>
          <a:lstStyle/>
          <a:p>
            <a:pPr algn="ctr"/>
            <a:r>
              <a:rPr lang="en-US" dirty="0"/>
              <a:t>Searching for Statistics</a:t>
            </a:r>
            <a:endParaRPr lang="en-US" sz="4730" dirty="0"/>
          </a:p>
        </p:txBody>
      </p:sp>
      <p:sp>
        <p:nvSpPr>
          <p:cNvPr id="4" name="Content Placeholder 2"/>
          <p:cNvSpPr>
            <a:spLocks noGrp="1"/>
          </p:cNvSpPr>
          <p:nvPr>
            <p:ph sz="half" idx="1"/>
          </p:nvPr>
        </p:nvSpPr>
        <p:spPr>
          <a:xfrm>
            <a:off x="533400" y="2583180"/>
            <a:ext cx="8774113" cy="5280660"/>
          </a:xfrm>
        </p:spPr>
        <p:txBody>
          <a:bodyPr>
            <a:normAutofit lnSpcReduction="10000"/>
          </a:bodyPr>
          <a:lstStyle/>
          <a:p>
            <a:pPr marL="125730"/>
            <a:r>
              <a:rPr lang="en-US" b="1" dirty="0">
                <a:solidFill>
                  <a:schemeClr val="accent2">
                    <a:lumMod val="75000"/>
                  </a:schemeClr>
                </a:solidFill>
              </a:rPr>
              <a:t>EQUITY LENS – reconsidering these common terms</a:t>
            </a:r>
          </a:p>
          <a:p>
            <a:pPr marL="125730"/>
            <a:endParaRPr lang="en-US" b="1" dirty="0">
              <a:solidFill>
                <a:schemeClr val="accent2">
                  <a:lumMod val="75000"/>
                </a:schemeClr>
              </a:solidFill>
            </a:endParaRPr>
          </a:p>
          <a:p>
            <a:pPr>
              <a:spcBef>
                <a:spcPts val="0"/>
              </a:spcBef>
              <a:spcAft>
                <a:spcPts val="0"/>
              </a:spcAft>
            </a:pPr>
            <a:r>
              <a:rPr lang="en-US" b="1" i="1" dirty="0">
                <a:solidFill>
                  <a:srgbClr val="000000"/>
                </a:solidFill>
                <a:latin typeface="Anonymous Pro"/>
                <a:ea typeface="Calibri" panose="020F0502020204030204" pitchFamily="34" charset="0"/>
              </a:rPr>
              <a:t>At-Risk Youth</a:t>
            </a:r>
          </a:p>
          <a:p>
            <a:pPr>
              <a:spcBef>
                <a:spcPts val="0"/>
              </a:spcBef>
              <a:spcAft>
                <a:spcPts val="0"/>
              </a:spcAft>
            </a:pPr>
            <a:endParaRPr lang="en-US" b="1" i="1" dirty="0">
              <a:solidFill>
                <a:srgbClr val="000000"/>
              </a:solidFill>
              <a:latin typeface="Anonymous Pro"/>
              <a:ea typeface="Calibri" panose="020F0502020204030204" pitchFamily="34" charset="0"/>
            </a:endParaRPr>
          </a:p>
          <a:p>
            <a:pPr>
              <a:spcBef>
                <a:spcPts val="0"/>
              </a:spcBef>
              <a:spcAft>
                <a:spcPts val="0"/>
              </a:spcAft>
            </a:pPr>
            <a:r>
              <a:rPr lang="en-US" b="1" i="1" dirty="0">
                <a:solidFill>
                  <a:srgbClr val="000000"/>
                </a:solidFill>
                <a:latin typeface="Anonymous Pro"/>
                <a:ea typeface="Calibri" panose="020F0502020204030204" pitchFamily="34" charset="0"/>
              </a:rPr>
              <a:t>Underserved Community</a:t>
            </a:r>
          </a:p>
          <a:p>
            <a:pPr>
              <a:spcBef>
                <a:spcPts val="0"/>
              </a:spcBef>
              <a:spcAft>
                <a:spcPts val="0"/>
              </a:spcAft>
            </a:pPr>
            <a:endParaRPr lang="en-US" b="1" i="1" dirty="0">
              <a:solidFill>
                <a:srgbClr val="000000"/>
              </a:solidFill>
              <a:latin typeface="Anonymous Pro"/>
              <a:ea typeface="Calibri" panose="020F0502020204030204" pitchFamily="34" charset="0"/>
            </a:endParaRPr>
          </a:p>
          <a:p>
            <a:pPr>
              <a:spcBef>
                <a:spcPts val="0"/>
              </a:spcBef>
              <a:spcAft>
                <a:spcPts val="0"/>
              </a:spcAft>
            </a:pPr>
            <a:r>
              <a:rPr lang="en-US" b="1" i="1" dirty="0">
                <a:solidFill>
                  <a:srgbClr val="000000"/>
                </a:solidFill>
                <a:latin typeface="Anonymous Pro"/>
                <a:ea typeface="Calibri" panose="020F0502020204030204" pitchFamily="34" charset="0"/>
              </a:rPr>
              <a:t>Achievement Gap</a:t>
            </a:r>
          </a:p>
          <a:p>
            <a:pPr>
              <a:spcBef>
                <a:spcPts val="0"/>
              </a:spcBef>
              <a:spcAft>
                <a:spcPts val="0"/>
              </a:spcAft>
            </a:pPr>
            <a:endParaRPr lang="en-US" b="1" i="1" dirty="0">
              <a:solidFill>
                <a:srgbClr val="000000"/>
              </a:solidFill>
              <a:latin typeface="Anonymous Pro"/>
              <a:ea typeface="Calibri" panose="020F0502020204030204" pitchFamily="34" charset="0"/>
            </a:endParaRPr>
          </a:p>
          <a:p>
            <a:pPr>
              <a:spcBef>
                <a:spcPts val="0"/>
              </a:spcBef>
              <a:spcAft>
                <a:spcPts val="0"/>
              </a:spcAft>
            </a:pPr>
            <a:r>
              <a:rPr lang="en-US" b="1" i="1" dirty="0">
                <a:solidFill>
                  <a:srgbClr val="000000"/>
                </a:solidFill>
                <a:latin typeface="Anonymous Pro"/>
                <a:ea typeface="Calibri" panose="020F0502020204030204" pitchFamily="34" charset="0"/>
              </a:rPr>
              <a:t>Under Resourced</a:t>
            </a:r>
          </a:p>
          <a:p>
            <a:pPr>
              <a:spcBef>
                <a:spcPts val="0"/>
              </a:spcBef>
              <a:spcAft>
                <a:spcPts val="0"/>
              </a:spcAft>
            </a:pPr>
            <a:endParaRPr lang="en-US" b="1" dirty="0">
              <a:solidFill>
                <a:schemeClr val="accent2">
                  <a:lumMod val="75000"/>
                </a:schemeClr>
              </a:solidFill>
            </a:endParaRPr>
          </a:p>
          <a:p>
            <a:pPr marL="125730"/>
            <a:r>
              <a:rPr lang="en-US" sz="2600" b="0" dirty="0">
                <a:hlinkClick r:id="rId3"/>
              </a:rPr>
              <a:t>https://shelterforce.org/2019/11/12/the-opposite-of-deficit-based-language-isnt-asset-based-language-its-truth-telling/</a:t>
            </a:r>
            <a:r>
              <a:rPr lang="en-US" sz="2600" b="0" dirty="0"/>
              <a:t>   </a:t>
            </a:r>
          </a:p>
          <a:p>
            <a:pPr marL="125730"/>
            <a:endParaRPr lang="en-US" dirty="0"/>
          </a:p>
        </p:txBody>
      </p:sp>
    </p:spTree>
    <p:extLst>
      <p:ext uri="{BB962C8B-B14F-4D97-AF65-F5344CB8AC3E}">
        <p14:creationId xmlns:p14="http://schemas.microsoft.com/office/powerpoint/2010/main" val="410225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906780"/>
            <a:ext cx="8382000" cy="1257300"/>
          </a:xfrm>
        </p:spPr>
        <p:txBody>
          <a:bodyPr/>
          <a:lstStyle/>
          <a:p>
            <a:pPr algn="ctr"/>
            <a:r>
              <a:rPr lang="en-US" dirty="0"/>
              <a:t>Searching for Statistics</a:t>
            </a:r>
            <a:endParaRPr lang="en-US" sz="4730" dirty="0"/>
          </a:p>
        </p:txBody>
      </p:sp>
      <p:pic>
        <p:nvPicPr>
          <p:cNvPr id="3" name="Picture 2"/>
          <p:cNvPicPr>
            <a:picLocks noChangeAspect="1"/>
          </p:cNvPicPr>
          <p:nvPr/>
        </p:nvPicPr>
        <p:blipFill>
          <a:blip r:embed="rId3"/>
          <a:stretch>
            <a:fillRect/>
          </a:stretch>
        </p:blipFill>
        <p:spPr>
          <a:xfrm>
            <a:off x="419100" y="2164081"/>
            <a:ext cx="8640594" cy="5421549"/>
          </a:xfrm>
          <a:prstGeom prst="rect">
            <a:avLst/>
          </a:prstGeom>
          <a:ln>
            <a:solidFill>
              <a:schemeClr val="accent1"/>
            </a:solidFill>
          </a:ln>
        </p:spPr>
      </p:pic>
      <p:cxnSp>
        <p:nvCxnSpPr>
          <p:cNvPr id="6" name="Straight Connector 5"/>
          <p:cNvCxnSpPr/>
          <p:nvPr/>
        </p:nvCxnSpPr>
        <p:spPr>
          <a:xfrm flipV="1">
            <a:off x="4777740" y="2415540"/>
            <a:ext cx="1341120" cy="4832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290067" y="2164080"/>
            <a:ext cx="2430780" cy="447815"/>
          </a:xfrm>
          <a:prstGeom prst="rect">
            <a:avLst/>
          </a:prstGeom>
          <a:noFill/>
        </p:spPr>
        <p:txBody>
          <a:bodyPr wrap="square" rtlCol="0">
            <a:spAutoFit/>
          </a:bodyPr>
          <a:lstStyle/>
          <a:p>
            <a:r>
              <a:rPr lang="en-US" sz="2310" dirty="0"/>
              <a:t>Better Language</a:t>
            </a:r>
          </a:p>
        </p:txBody>
      </p:sp>
      <p:sp>
        <p:nvSpPr>
          <p:cNvPr id="9" name="TextBox 8"/>
          <p:cNvSpPr txBox="1"/>
          <p:nvPr/>
        </p:nvSpPr>
        <p:spPr>
          <a:xfrm>
            <a:off x="-1" y="7585630"/>
            <a:ext cx="9307513" cy="803297"/>
          </a:xfrm>
          <a:prstGeom prst="rect">
            <a:avLst/>
          </a:prstGeom>
          <a:noFill/>
        </p:spPr>
        <p:txBody>
          <a:bodyPr wrap="square" rtlCol="0">
            <a:spAutoFit/>
          </a:bodyPr>
          <a:lstStyle/>
          <a:p>
            <a:r>
              <a:rPr lang="en-US" sz="2310" dirty="0">
                <a:hlinkClick r:id="rId4"/>
              </a:rPr>
              <a:t>https://healthequity.wa.gov/Portals/9/Doc/Publications/Reports/EquityLanguageGuide_Final_.pdf</a:t>
            </a:r>
            <a:r>
              <a:rPr lang="en-US" sz="2310" dirty="0"/>
              <a:t> </a:t>
            </a:r>
          </a:p>
        </p:txBody>
      </p:sp>
    </p:spTree>
    <p:extLst>
      <p:ext uri="{BB962C8B-B14F-4D97-AF65-F5344CB8AC3E}">
        <p14:creationId xmlns:p14="http://schemas.microsoft.com/office/powerpoint/2010/main" val="1334166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6780"/>
            <a:ext cx="8382000" cy="1257300"/>
          </a:xfrm>
        </p:spPr>
        <p:txBody>
          <a:bodyPr/>
          <a:lstStyle/>
          <a:p>
            <a:pPr algn="ctr"/>
            <a:r>
              <a:rPr lang="en-US" dirty="0"/>
              <a:t>Searching for Data</a:t>
            </a:r>
            <a:endParaRPr lang="en-US" sz="4730" dirty="0"/>
          </a:p>
        </p:txBody>
      </p:sp>
      <p:sp>
        <p:nvSpPr>
          <p:cNvPr id="4" name="Content Placeholder 2"/>
          <p:cNvSpPr>
            <a:spLocks noGrp="1"/>
          </p:cNvSpPr>
          <p:nvPr>
            <p:ph sz="half" idx="1"/>
          </p:nvPr>
        </p:nvSpPr>
        <p:spPr>
          <a:xfrm>
            <a:off x="533400" y="2583180"/>
            <a:ext cx="8382001" cy="5280660"/>
          </a:xfrm>
        </p:spPr>
        <p:txBody>
          <a:bodyPr>
            <a:normAutofit fontScale="92500" lnSpcReduction="10000"/>
          </a:bodyPr>
          <a:lstStyle/>
          <a:p>
            <a:pPr marL="125730"/>
            <a:r>
              <a:rPr lang="en-US" b="1" dirty="0">
                <a:solidFill>
                  <a:schemeClr val="tx1"/>
                </a:solidFill>
              </a:rPr>
              <a:t>EQUITY LENSE</a:t>
            </a:r>
          </a:p>
          <a:p>
            <a:pPr marL="125730"/>
            <a:endParaRPr lang="en-US" dirty="0"/>
          </a:p>
          <a:p>
            <a:pPr marL="125730"/>
            <a:r>
              <a:rPr lang="en-US" dirty="0">
                <a:solidFill>
                  <a:schemeClr val="tx1"/>
                </a:solidFill>
              </a:rPr>
              <a:t>SCOPE: Who and how many are directly affected? How severe is this?</a:t>
            </a:r>
          </a:p>
          <a:p>
            <a:pPr marL="125730"/>
            <a:r>
              <a:rPr lang="en-US" dirty="0">
                <a:solidFill>
                  <a:schemeClr val="tx1"/>
                </a:solidFill>
              </a:rPr>
              <a:t>SIGNIFICANCE: What makes this a compelling need? Is it likely to become worse? What will happen if we do nothing?</a:t>
            </a:r>
          </a:p>
          <a:p>
            <a:pPr marL="125730"/>
            <a:r>
              <a:rPr lang="en-US" b="1" dirty="0">
                <a:solidFill>
                  <a:schemeClr val="accent2">
                    <a:lumMod val="75000"/>
                  </a:schemeClr>
                </a:solidFill>
              </a:rPr>
              <a:t>CAUSE(S): Why does the need exist? How is it perpetuated? </a:t>
            </a:r>
          </a:p>
          <a:p>
            <a:pPr marL="452755" lvl="1"/>
            <a:r>
              <a:rPr lang="en-US" b="1" dirty="0">
                <a:solidFill>
                  <a:schemeClr val="accent2">
                    <a:lumMod val="75000"/>
                  </a:schemeClr>
                </a:solidFill>
              </a:rPr>
              <a:t>Include the role current or historical inequities faced by underserved communities may play in contributing to the problem</a:t>
            </a:r>
          </a:p>
          <a:p>
            <a:pPr marL="125730"/>
            <a:endParaRPr lang="en-US" dirty="0"/>
          </a:p>
        </p:txBody>
      </p:sp>
    </p:spTree>
    <p:extLst>
      <p:ext uri="{BB962C8B-B14F-4D97-AF65-F5344CB8AC3E}">
        <p14:creationId xmlns:p14="http://schemas.microsoft.com/office/powerpoint/2010/main" val="1127805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6780"/>
            <a:ext cx="8382000" cy="1257300"/>
          </a:xfrm>
        </p:spPr>
        <p:txBody>
          <a:bodyPr/>
          <a:lstStyle/>
          <a:p>
            <a:pPr algn="ctr"/>
            <a:r>
              <a:rPr lang="en-US" dirty="0"/>
              <a:t>Searching for Data</a:t>
            </a:r>
            <a:endParaRPr lang="en-US" sz="4730" dirty="0"/>
          </a:p>
        </p:txBody>
      </p:sp>
      <p:sp>
        <p:nvSpPr>
          <p:cNvPr id="4" name="Content Placeholder 2"/>
          <p:cNvSpPr>
            <a:spLocks noGrp="1"/>
          </p:cNvSpPr>
          <p:nvPr>
            <p:ph sz="half" idx="1"/>
          </p:nvPr>
        </p:nvSpPr>
        <p:spPr>
          <a:xfrm>
            <a:off x="457201" y="2583180"/>
            <a:ext cx="8382000" cy="5280660"/>
          </a:xfrm>
        </p:spPr>
        <p:txBody>
          <a:bodyPr>
            <a:normAutofit/>
          </a:bodyPr>
          <a:lstStyle/>
          <a:p>
            <a:pPr marL="0" indent="0" algn="ctr">
              <a:buNone/>
            </a:pPr>
            <a:r>
              <a:rPr lang="en-US" b="1" dirty="0">
                <a:solidFill>
                  <a:schemeClr val="tx1"/>
                </a:solidFill>
              </a:rPr>
              <a:t>RACIAL EQUITY LENS</a:t>
            </a:r>
          </a:p>
          <a:p>
            <a:pPr marL="125730"/>
            <a:endParaRPr lang="en-US" dirty="0">
              <a:solidFill>
                <a:schemeClr val="tx1"/>
              </a:solidFill>
            </a:endParaRPr>
          </a:p>
          <a:p>
            <a:pPr marL="0" indent="0" algn="ctr">
              <a:buNone/>
            </a:pPr>
            <a:r>
              <a:rPr lang="en-US" u="sng" dirty="0">
                <a:solidFill>
                  <a:schemeClr val="tx1"/>
                </a:solidFill>
              </a:rPr>
              <a:t>Language matters</a:t>
            </a:r>
            <a:r>
              <a:rPr lang="en-US" dirty="0">
                <a:solidFill>
                  <a:schemeClr val="tx1"/>
                </a:solidFill>
              </a:rPr>
              <a:t>. </a:t>
            </a:r>
          </a:p>
          <a:p>
            <a:pPr marL="125730"/>
            <a:r>
              <a:rPr lang="en-US" b="0" dirty="0">
                <a:solidFill>
                  <a:schemeClr val="tx1"/>
                </a:solidFill>
              </a:rPr>
              <a:t>“State data have consistently pointed to differences in access and outcomes experienced by people of color. …Be explicit about racism and other forms of oppression as the underlying causes for the inequities that exist and show up in state data.”</a:t>
            </a:r>
          </a:p>
        </p:txBody>
      </p:sp>
    </p:spTree>
    <p:extLst>
      <p:ext uri="{BB962C8B-B14F-4D97-AF65-F5344CB8AC3E}">
        <p14:creationId xmlns:p14="http://schemas.microsoft.com/office/powerpoint/2010/main" val="392288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52400" y="717550"/>
            <a:ext cx="9051925" cy="1111250"/>
          </a:xfrm>
        </p:spPr>
        <p:txBody>
          <a:bodyPr lIns="107113" tIns="53556" rIns="107113" bIns="53556" anchor="t"/>
          <a:lstStyle/>
          <a:p>
            <a:pPr eaLnBrk="1" hangingPunct="1"/>
            <a:r>
              <a:rPr lang="en-US" altLang="en-US">
                <a:ea typeface="ＭＳ Ｐゴシック" panose="020B0600070205080204" pitchFamily="34" charset="-128"/>
              </a:rPr>
              <a:t>Intended Outcome</a:t>
            </a:r>
          </a:p>
        </p:txBody>
      </p:sp>
      <p:sp>
        <p:nvSpPr>
          <p:cNvPr id="71683" name="Content Placeholder 2"/>
          <p:cNvSpPr>
            <a:spLocks noGrp="1"/>
          </p:cNvSpPr>
          <p:nvPr>
            <p:ph idx="1"/>
          </p:nvPr>
        </p:nvSpPr>
        <p:spPr>
          <a:xfrm>
            <a:off x="381000" y="2438400"/>
            <a:ext cx="9051925" cy="1620838"/>
          </a:xfrm>
        </p:spPr>
        <p:txBody>
          <a:bodyPr/>
          <a:lstStyle/>
          <a:p>
            <a:pPr eaLnBrk="1" hangingPunct="1"/>
            <a:r>
              <a:rPr lang="en-US" altLang="en-US" sz="3200">
                <a:solidFill>
                  <a:schemeClr val="tx1"/>
                </a:solidFill>
                <a:ea typeface="ＭＳ Ｐゴシック" panose="020B0600070205080204" pitchFamily="34" charset="-128"/>
              </a:rPr>
              <a:t>What change are you hoping to make related to the identified need?</a:t>
            </a:r>
            <a:endParaRPr lang="en-US" altLang="en-US">
              <a:ea typeface="ＭＳ Ｐゴシック" panose="020B0600070205080204" pitchFamily="34" charset="-128"/>
            </a:endParaRPr>
          </a:p>
        </p:txBody>
      </p:sp>
      <p:pic>
        <p:nvPicPr>
          <p:cNvPr id="2" name="Picture 1">
            <a:extLst>
              <a:ext uri="{FF2B5EF4-FFF2-40B4-BE49-F238E27FC236}">
                <a16:creationId xmlns:a16="http://schemas.microsoft.com/office/drawing/2014/main" id="{9A300090-18BA-4134-981D-43226ADE7B1E}"/>
              </a:ext>
            </a:extLst>
          </p:cNvPr>
          <p:cNvPicPr>
            <a:picLocks noChangeAspect="1"/>
          </p:cNvPicPr>
          <p:nvPr/>
        </p:nvPicPr>
        <p:blipFill rotWithShape="1">
          <a:blip r:embed="rId3"/>
          <a:srcRect l="2273" t="14783" r="3788"/>
          <a:stretch/>
        </p:blipFill>
        <p:spPr>
          <a:xfrm>
            <a:off x="304800" y="4078288"/>
            <a:ext cx="8829412" cy="369411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D570042-DFC5-4B3D-B95A-D321F5DF7645}"/>
                  </a:ext>
                </a:extLst>
              </p14:cNvPr>
              <p14:cNvContentPartPr/>
              <p14:nvPr/>
            </p14:nvContentPartPr>
            <p14:xfrm>
              <a:off x="6855840" y="4114470"/>
              <a:ext cx="1926360" cy="1334880"/>
            </p14:xfrm>
          </p:contentPart>
        </mc:Choice>
        <mc:Fallback xmlns="">
          <p:pic>
            <p:nvPicPr>
              <p:cNvPr id="4" name="Ink 3">
                <a:extLst>
                  <a:ext uri="{FF2B5EF4-FFF2-40B4-BE49-F238E27FC236}">
                    <a16:creationId xmlns:a16="http://schemas.microsoft.com/office/drawing/2014/main" id="{3D570042-DFC5-4B3D-B95A-D321F5DF7645}"/>
                  </a:ext>
                </a:extLst>
              </p:cNvPr>
              <p:cNvPicPr/>
              <p:nvPr/>
            </p:nvPicPr>
            <p:blipFill>
              <a:blip r:embed="rId5"/>
              <a:stretch>
                <a:fillRect/>
              </a:stretch>
            </p:blipFill>
            <p:spPr>
              <a:xfrm>
                <a:off x="6802200" y="4006830"/>
                <a:ext cx="2034000" cy="1550520"/>
              </a:xfrm>
              <a:prstGeom prst="rect">
                <a:avLst/>
              </a:prstGeom>
            </p:spPr>
          </p:pic>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1BD7-80E4-B250-CC3F-32A55CFA01FE}"/>
              </a:ext>
            </a:extLst>
          </p:cNvPr>
          <p:cNvSpPr>
            <a:spLocks noGrp="1"/>
          </p:cNvSpPr>
          <p:nvPr>
            <p:ph type="title"/>
          </p:nvPr>
        </p:nvSpPr>
        <p:spPr>
          <a:xfrm>
            <a:off x="306219" y="381000"/>
            <a:ext cx="8675370" cy="1093589"/>
          </a:xfrm>
        </p:spPr>
        <p:txBody>
          <a:bodyPr/>
          <a:lstStyle/>
          <a:p>
            <a:pPr algn="ctr"/>
            <a:r>
              <a:rPr lang="en-US" dirty="0"/>
              <a:t>Objectives for Today</a:t>
            </a:r>
          </a:p>
        </p:txBody>
      </p:sp>
      <p:graphicFrame>
        <p:nvGraphicFramePr>
          <p:cNvPr id="4" name="Content Placeholder 3">
            <a:extLst>
              <a:ext uri="{FF2B5EF4-FFF2-40B4-BE49-F238E27FC236}">
                <a16:creationId xmlns:a16="http://schemas.microsoft.com/office/drawing/2014/main" id="{3CA7E6F8-453F-06AA-13B1-224D3915F87B}"/>
              </a:ext>
            </a:extLst>
          </p:cNvPr>
          <p:cNvGraphicFramePr>
            <a:graphicFrameLocks noGrp="1"/>
          </p:cNvGraphicFramePr>
          <p:nvPr>
            <p:ph idx="1"/>
            <p:extLst>
              <p:ext uri="{D42A27DB-BD31-4B8C-83A1-F6EECF244321}">
                <p14:modId xmlns:p14="http://schemas.microsoft.com/office/powerpoint/2010/main" val="1616216341"/>
              </p:ext>
            </p:extLst>
          </p:nvPr>
        </p:nvGraphicFramePr>
        <p:xfrm>
          <a:off x="-112148" y="2362200"/>
          <a:ext cx="9512103" cy="3544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908E236-0FC0-D324-46A8-43B6F6C1BB8A}"/>
              </a:ext>
            </a:extLst>
          </p:cNvPr>
          <p:cNvSpPr/>
          <p:nvPr/>
        </p:nvSpPr>
        <p:spPr>
          <a:xfrm>
            <a:off x="200639" y="6618925"/>
            <a:ext cx="8886528" cy="1661993"/>
          </a:xfrm>
          <a:prstGeom prst="rect">
            <a:avLst/>
          </a:prstGeom>
          <a:noFill/>
        </p:spPr>
        <p:txBody>
          <a:bodyPr wrap="squar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rPr>
              <a:t>Reminder</a:t>
            </a:r>
            <a:r>
              <a:rPr lang="en-US" sz="5400" dirty="0">
                <a:ln w="0"/>
                <a:solidFill>
                  <a:schemeClr val="accent1"/>
                </a:solidFill>
                <a:effectLst>
                  <a:outerShdw blurRad="38100" dist="25400" dir="5400000" algn="ctr" rotWithShape="0">
                    <a:srgbClr val="6E747A">
                      <a:alpha val="43000"/>
                    </a:srgbClr>
                  </a:outerShdw>
                </a:effectLst>
              </a:rPr>
              <a:t>: </a:t>
            </a:r>
          </a:p>
          <a:p>
            <a:pPr algn="ctr"/>
            <a:r>
              <a:rPr lang="en-US" sz="4400" b="0" cap="none" spc="0" dirty="0">
                <a:ln w="0"/>
                <a:solidFill>
                  <a:schemeClr val="accent1"/>
                </a:solidFill>
                <a:effectLst>
                  <a:outerShdw blurRad="38100" dist="25400" dir="5400000" algn="ctr" rotWithShape="0">
                    <a:srgbClr val="6E747A">
                      <a:alpha val="43000"/>
                    </a:srgbClr>
                  </a:outerShdw>
                </a:effectLst>
              </a:rPr>
              <a:t>Fiscal Invoices Due on Sunday</a:t>
            </a:r>
          </a:p>
        </p:txBody>
      </p:sp>
    </p:spTree>
    <p:extLst>
      <p:ext uri="{BB962C8B-B14F-4D97-AF65-F5344CB8AC3E}">
        <p14:creationId xmlns:p14="http://schemas.microsoft.com/office/powerpoint/2010/main" val="84018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38200" y="1143000"/>
            <a:ext cx="9051925" cy="966788"/>
          </a:xfrm>
        </p:spPr>
        <p:txBody>
          <a:bodyPr lIns="107113" tIns="53556" rIns="107113" bIns="53556" rtlCol="0" anchor="t">
            <a:normAutofit fontScale="90000"/>
          </a:bodyPr>
          <a:lstStyle/>
          <a:p>
            <a:pPr defTabSz="1070929" eaLnBrk="1" fontAlgn="auto" hangingPunct="1">
              <a:spcAft>
                <a:spcPts val="0"/>
              </a:spcAft>
              <a:defRPr/>
            </a:pPr>
            <a:r>
              <a:rPr lang="en-US" dirty="0">
                <a:ea typeface="ＭＳ Ｐゴシック" pitchFamily="34" charset="-128"/>
              </a:rPr>
              <a:t>Identifying the Intended</a:t>
            </a:r>
            <a:br>
              <a:rPr lang="en-US" dirty="0">
                <a:ea typeface="ＭＳ Ｐゴシック" pitchFamily="34" charset="-128"/>
              </a:rPr>
            </a:br>
            <a:r>
              <a:rPr lang="en-US" dirty="0">
                <a:ea typeface="ＭＳ Ｐゴシック" pitchFamily="34" charset="-128"/>
              </a:rPr>
              <a:t>Outcome</a:t>
            </a:r>
          </a:p>
        </p:txBody>
      </p:sp>
      <p:sp>
        <p:nvSpPr>
          <p:cNvPr id="73731" name="Content Placeholder 2"/>
          <p:cNvSpPr>
            <a:spLocks noGrp="1"/>
          </p:cNvSpPr>
          <p:nvPr>
            <p:ph idx="1"/>
          </p:nvPr>
        </p:nvSpPr>
        <p:spPr>
          <a:xfrm>
            <a:off x="503237" y="2878137"/>
            <a:ext cx="9051925" cy="5122863"/>
          </a:xfrm>
        </p:spPr>
        <p:txBody>
          <a:bodyPr/>
          <a:lstStyle/>
          <a:p>
            <a:pPr eaLnBrk="1" hangingPunct="1"/>
            <a:r>
              <a:rPr lang="en-US" altLang="en-US" sz="3200" dirty="0">
                <a:solidFill>
                  <a:srgbClr val="000000"/>
                </a:solidFill>
                <a:ea typeface="ＭＳ Ｐゴシック" panose="020B0600070205080204" pitchFamily="34" charset="-128"/>
              </a:rPr>
              <a:t>Economic Opportunity Program Example</a:t>
            </a:r>
          </a:p>
          <a:p>
            <a:pPr eaLnBrk="1" hangingPunct="1"/>
            <a:r>
              <a:rPr lang="en-US" altLang="en-US" sz="3200" dirty="0">
                <a:solidFill>
                  <a:srgbClr val="000000"/>
                </a:solidFill>
                <a:ea typeface="ＭＳ Ｐゴシック" panose="020B0600070205080204" pitchFamily="34" charset="-128"/>
              </a:rPr>
              <a:t>Possible outcomes to measure:</a:t>
            </a:r>
          </a:p>
          <a:p>
            <a:pPr lvl="1" eaLnBrk="1" hangingPunct="1"/>
            <a:r>
              <a:rPr lang="en-US" altLang="en-US" dirty="0">
                <a:ea typeface="ＭＳ Ｐゴシック" panose="020B0600070205080204" pitchFamily="34" charset="-128"/>
              </a:rPr>
              <a:t>secured employment</a:t>
            </a:r>
          </a:p>
          <a:p>
            <a:pPr lvl="1" eaLnBrk="1" hangingPunct="1"/>
            <a:r>
              <a:rPr lang="en-US" altLang="en-US" dirty="0">
                <a:ea typeface="ＭＳ Ｐゴシック" panose="020B0600070205080204" pitchFamily="34" charset="-128"/>
              </a:rPr>
              <a:t>transitioned into safe, healthy, affordable housing</a:t>
            </a:r>
          </a:p>
          <a:p>
            <a:pPr lvl="1" eaLnBrk="1" hangingPunct="1"/>
            <a:r>
              <a:rPr lang="en-US" altLang="en-US" dirty="0">
                <a:ea typeface="ＭＳ Ｐゴシック" panose="020B0600070205080204" pitchFamily="34" charset="-128"/>
              </a:rPr>
              <a:t>improved job readiness</a:t>
            </a:r>
            <a:endParaRPr lang="en-US" altLang="en-US" sz="2300" dirty="0">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16AA7F9-33FD-4A55-9704-4C7AA2267419}" type="slidenum">
              <a:rPr lang="en-US" altLang="en-US" smtClean="0"/>
              <a:pPr/>
              <a:t>31</a:t>
            </a:fld>
            <a:endParaRPr lang="en-US" altLang="en-US"/>
          </a:p>
        </p:txBody>
      </p:sp>
      <p:sp>
        <p:nvSpPr>
          <p:cNvPr id="77827" name="Content Placeholder 1"/>
          <p:cNvSpPr>
            <a:spLocks noGrp="1"/>
          </p:cNvSpPr>
          <p:nvPr>
            <p:ph idx="1"/>
          </p:nvPr>
        </p:nvSpPr>
        <p:spPr>
          <a:xfrm>
            <a:off x="503238" y="3140075"/>
            <a:ext cx="9051925" cy="4619625"/>
          </a:xfrm>
        </p:spPr>
        <p:txBody>
          <a:bodyPr/>
          <a:lstStyle/>
          <a:p>
            <a:r>
              <a:rPr lang="en-US" altLang="en-US" dirty="0"/>
              <a:t>Would all of these be easy or difficult to measure? Is each part aligned with their proposed intervention?</a:t>
            </a:r>
          </a:p>
          <a:p>
            <a:endParaRPr lang="en-US" altLang="en-US" dirty="0"/>
          </a:p>
          <a:p>
            <a:pPr marL="457200" indent="-457200">
              <a:buFont typeface="Arial" panose="020B0604020202020204" pitchFamily="34" charset="0"/>
              <a:buChar char="•"/>
            </a:pPr>
            <a:r>
              <a:rPr lang="en-US" altLang="en-US" dirty="0"/>
              <a:t>Build self-confidence</a:t>
            </a:r>
          </a:p>
          <a:p>
            <a:pPr marL="457200" indent="-457200">
              <a:buFont typeface="Arial" panose="020B0604020202020204" pitchFamily="34" charset="0"/>
              <a:buChar char="•"/>
            </a:pPr>
            <a:r>
              <a:rPr lang="en-US" altLang="en-US" dirty="0"/>
              <a:t>Learning will continue outside of scheduled course</a:t>
            </a:r>
          </a:p>
          <a:p>
            <a:pPr marL="457200" indent="-457200">
              <a:buFont typeface="Arial" panose="020B0604020202020204" pitchFamily="34" charset="0"/>
              <a:buChar char="•"/>
            </a:pPr>
            <a:r>
              <a:rPr lang="en-US" altLang="en-US" dirty="0"/>
              <a:t>Improved job readiness</a:t>
            </a:r>
          </a:p>
          <a:p>
            <a:pPr marL="457200" indent="-457200">
              <a:buFont typeface="Arial" panose="020B0604020202020204" pitchFamily="34" charset="0"/>
              <a:buChar char="•"/>
            </a:pPr>
            <a:r>
              <a:rPr lang="en-US" altLang="en-US" dirty="0"/>
              <a:t>Participant will maintain steady employment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2" descr="C:\Users\robynh\AppData\Local\Microsoft\Windows\Temporary Internet Files\Content.IE5\WO8KX5R7\MC900431529[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609600"/>
            <a:ext cx="5638800" cy="5638800"/>
          </a:xfrm>
          <a:noFill/>
        </p:spPr>
      </p:pic>
      <p:sp>
        <p:nvSpPr>
          <p:cNvPr id="3" name="TextBox 2">
            <a:extLst>
              <a:ext uri="{FF2B5EF4-FFF2-40B4-BE49-F238E27FC236}">
                <a16:creationId xmlns:a16="http://schemas.microsoft.com/office/drawing/2014/main" id="{25534379-B14C-4E85-AD9A-5984D9789DD3}"/>
              </a:ext>
            </a:extLst>
          </p:cNvPr>
          <p:cNvSpPr txBox="1"/>
          <p:nvPr/>
        </p:nvSpPr>
        <p:spPr>
          <a:xfrm>
            <a:off x="762000" y="6705600"/>
            <a:ext cx="8077200" cy="1200329"/>
          </a:xfrm>
          <a:prstGeom prst="rect">
            <a:avLst/>
          </a:prstGeom>
          <a:noFill/>
        </p:spPr>
        <p:txBody>
          <a:bodyPr wrap="square" rtlCol="0">
            <a:spAutoFit/>
          </a:bodyPr>
          <a:lstStyle/>
          <a:p>
            <a:r>
              <a:rPr lang="en-US" sz="3600" dirty="0">
                <a:latin typeface="+mn-lt"/>
              </a:rPr>
              <a:t>X Outcomes that are difficult to measure or don’t align with other </a:t>
            </a:r>
            <a:r>
              <a:rPr lang="en-US" sz="3600" dirty="0" err="1">
                <a:latin typeface="+mn-lt"/>
              </a:rPr>
              <a:t>ToC</a:t>
            </a:r>
            <a:r>
              <a:rPr lang="en-US" sz="3600" dirty="0">
                <a:latin typeface="+mn-lt"/>
              </a:rPr>
              <a:t> components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1006475" y="676275"/>
            <a:ext cx="9051925" cy="1111250"/>
          </a:xfrm>
        </p:spPr>
        <p:txBody>
          <a:bodyPr lIns="107113" tIns="53556" rIns="107113" bIns="53556" anchor="t"/>
          <a:lstStyle/>
          <a:p>
            <a:pPr eaLnBrk="1" hangingPunct="1"/>
            <a:r>
              <a:rPr lang="en-US" altLang="en-US" dirty="0">
                <a:ea typeface="ＭＳ Ｐゴシック" panose="020B0600070205080204" pitchFamily="34" charset="-128"/>
              </a:rPr>
              <a:t>Intervention</a:t>
            </a:r>
          </a:p>
        </p:txBody>
      </p:sp>
      <p:sp>
        <p:nvSpPr>
          <p:cNvPr id="27651" name="Content Placeholder 2"/>
          <p:cNvSpPr>
            <a:spLocks noGrp="1"/>
          </p:cNvSpPr>
          <p:nvPr>
            <p:ph idx="1"/>
          </p:nvPr>
        </p:nvSpPr>
        <p:spPr>
          <a:xfrm>
            <a:off x="533400" y="2362200"/>
            <a:ext cx="8823325" cy="2476500"/>
          </a:xfrm>
        </p:spPr>
        <p:txBody>
          <a:bodyPr rtlCol="0">
            <a:normAutofit/>
          </a:bodyPr>
          <a:lstStyle/>
          <a:p>
            <a:pPr defTabSz="1070929" eaLnBrk="1" fontAlgn="auto" hangingPunct="1">
              <a:spcBef>
                <a:spcPct val="0"/>
              </a:spcBef>
              <a:spcAft>
                <a:spcPts val="351"/>
              </a:spcAft>
              <a:defRPr/>
            </a:pPr>
            <a:r>
              <a:rPr lang="en-US" sz="3200" b="0" dirty="0">
                <a:solidFill>
                  <a:srgbClr val="000000"/>
                </a:solidFill>
                <a:ea typeface="ＭＳ Ｐゴシック" pitchFamily="34" charset="-128"/>
              </a:rPr>
              <a:t>An</a:t>
            </a:r>
            <a:r>
              <a:rPr lang="en-US" sz="3200" b="0" cap="all" dirty="0">
                <a:solidFill>
                  <a:srgbClr val="595959"/>
                </a:solidFill>
                <a:ea typeface="ＭＳ Ｐゴシック" pitchFamily="34" charset="-128"/>
              </a:rPr>
              <a:t> </a:t>
            </a:r>
            <a:r>
              <a:rPr lang="en-US" sz="3200" dirty="0">
                <a:solidFill>
                  <a:schemeClr val="tx1"/>
                </a:solidFill>
                <a:ea typeface="ＭＳ Ｐゴシック" pitchFamily="34" charset="-128"/>
              </a:rPr>
              <a:t>intervention</a:t>
            </a:r>
            <a:r>
              <a:rPr lang="en-US" sz="3200" b="0" dirty="0">
                <a:solidFill>
                  <a:srgbClr val="595959"/>
                </a:solidFill>
                <a:ea typeface="ＭＳ Ｐゴシック" pitchFamily="34" charset="-128"/>
              </a:rPr>
              <a:t> </a:t>
            </a:r>
            <a:r>
              <a:rPr lang="en-US" sz="3200" b="0" dirty="0">
                <a:solidFill>
                  <a:srgbClr val="000000"/>
                </a:solidFill>
                <a:ea typeface="ＭＳ Ｐゴシック" pitchFamily="34" charset="-128"/>
              </a:rPr>
              <a:t>is the specific set of activities in which participants and volunteers will be engaged</a:t>
            </a:r>
            <a:r>
              <a:rPr lang="en-US" sz="3300" b="0" dirty="0">
                <a:solidFill>
                  <a:srgbClr val="000000"/>
                </a:solidFill>
                <a:ea typeface="ＭＳ Ｐゴシック" pitchFamily="34" charset="-128"/>
              </a:rPr>
              <a:t>. </a:t>
            </a:r>
            <a:r>
              <a:rPr lang="en-US" sz="3200" b="0" dirty="0">
                <a:solidFill>
                  <a:srgbClr val="000000"/>
                </a:solidFill>
                <a:ea typeface="ＭＳ Ｐゴシック" pitchFamily="34" charset="-128"/>
              </a:rPr>
              <a:t>What is the best way to achieve the intended outcome?</a:t>
            </a:r>
            <a:endParaRPr lang="en-US" dirty="0">
              <a:ea typeface="ＭＳ Ｐゴシック" pitchFamily="34" charset="-128"/>
            </a:endParaRPr>
          </a:p>
        </p:txBody>
      </p:sp>
      <p:pic>
        <p:nvPicPr>
          <p:cNvPr id="4" name="Picture 3">
            <a:extLst>
              <a:ext uri="{FF2B5EF4-FFF2-40B4-BE49-F238E27FC236}">
                <a16:creationId xmlns:a16="http://schemas.microsoft.com/office/drawing/2014/main" id="{8B3A29FC-4857-43F5-ABC5-5A1E822005D0}"/>
              </a:ext>
            </a:extLst>
          </p:cNvPr>
          <p:cNvPicPr>
            <a:picLocks noChangeAspect="1"/>
          </p:cNvPicPr>
          <p:nvPr/>
        </p:nvPicPr>
        <p:blipFill rotWithShape="1">
          <a:blip r:embed="rId3"/>
          <a:srcRect l="3789" t="16426" r="3787"/>
          <a:stretch/>
        </p:blipFill>
        <p:spPr>
          <a:xfrm>
            <a:off x="228600" y="4648200"/>
            <a:ext cx="8823325" cy="367976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FE0B074-9508-4FCB-9D0D-4AB2F6B342D5}"/>
                  </a:ext>
                </a:extLst>
              </p14:cNvPr>
              <p14:cNvContentPartPr/>
              <p14:nvPr/>
            </p14:nvContentPartPr>
            <p14:xfrm>
              <a:off x="3426840" y="4570230"/>
              <a:ext cx="2422080" cy="1336680"/>
            </p14:xfrm>
          </p:contentPart>
        </mc:Choice>
        <mc:Fallback xmlns="">
          <p:pic>
            <p:nvPicPr>
              <p:cNvPr id="5" name="Ink 4">
                <a:extLst>
                  <a:ext uri="{FF2B5EF4-FFF2-40B4-BE49-F238E27FC236}">
                    <a16:creationId xmlns:a16="http://schemas.microsoft.com/office/drawing/2014/main" id="{AFE0B074-9508-4FCB-9D0D-4AB2F6B342D5}"/>
                  </a:ext>
                </a:extLst>
              </p:cNvPr>
              <p:cNvPicPr/>
              <p:nvPr/>
            </p:nvPicPr>
            <p:blipFill>
              <a:blip r:embed="rId5"/>
              <a:stretch>
                <a:fillRect/>
              </a:stretch>
            </p:blipFill>
            <p:spPr>
              <a:xfrm>
                <a:off x="3372840" y="4462590"/>
                <a:ext cx="2529720" cy="1552320"/>
              </a:xfrm>
              <a:prstGeom prst="rect">
                <a:avLst/>
              </a:prstGeom>
            </p:spPr>
          </p:pic>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447800" y="1019175"/>
            <a:ext cx="9051925" cy="1111250"/>
          </a:xfrm>
        </p:spPr>
        <p:txBody>
          <a:bodyPr lIns="107113" tIns="53556" rIns="107113" bIns="53556" anchor="t"/>
          <a:lstStyle/>
          <a:p>
            <a:pPr eaLnBrk="1" hangingPunct="1"/>
            <a:r>
              <a:rPr lang="en-US" altLang="en-US" dirty="0">
                <a:ea typeface="ＭＳ Ｐゴシック" panose="020B0600070205080204" pitchFamily="34" charset="-128"/>
              </a:rPr>
              <a:t>Intervention</a:t>
            </a:r>
          </a:p>
        </p:txBody>
      </p:sp>
      <p:sp>
        <p:nvSpPr>
          <p:cNvPr id="81923" name="Content Placeholder 2"/>
          <p:cNvSpPr>
            <a:spLocks noGrp="1"/>
          </p:cNvSpPr>
          <p:nvPr>
            <p:ph idx="1"/>
          </p:nvPr>
        </p:nvSpPr>
        <p:spPr>
          <a:xfrm>
            <a:off x="457200" y="2362200"/>
            <a:ext cx="9051925" cy="5305425"/>
          </a:xfrm>
        </p:spPr>
        <p:txBody>
          <a:bodyPr/>
          <a:lstStyle/>
          <a:p>
            <a:pPr eaLnBrk="1" hangingPunct="1">
              <a:spcBef>
                <a:spcPct val="0"/>
              </a:spcBef>
              <a:spcAft>
                <a:spcPts val="350"/>
              </a:spcAft>
            </a:pPr>
            <a:r>
              <a:rPr lang="en-US" altLang="en-US" sz="3200">
                <a:solidFill>
                  <a:srgbClr val="000000"/>
                </a:solidFill>
                <a:ea typeface="ＭＳ Ｐゴシック" panose="020B0600070205080204" pitchFamily="34" charset="-128"/>
              </a:rPr>
              <a:t>Describe the design and dosage of your intervention (service activity):</a:t>
            </a:r>
          </a:p>
          <a:p>
            <a:pPr lvl="1" eaLnBrk="1" hangingPunct="1">
              <a:spcBef>
                <a:spcPct val="0"/>
              </a:spcBef>
              <a:spcAft>
                <a:spcPts val="350"/>
              </a:spcAft>
            </a:pPr>
            <a:r>
              <a:rPr lang="en-US" altLang="en-US" b="1">
                <a:solidFill>
                  <a:srgbClr val="000000"/>
                </a:solidFill>
                <a:ea typeface="ＭＳ Ｐゴシック" panose="020B0600070205080204" pitchFamily="34" charset="-128"/>
              </a:rPr>
              <a:t>Design</a:t>
            </a:r>
            <a:r>
              <a:rPr lang="en-US" altLang="en-US">
                <a:solidFill>
                  <a:srgbClr val="000000"/>
                </a:solidFill>
                <a:ea typeface="ＭＳ Ｐゴシック" panose="020B0600070205080204" pitchFamily="34" charset="-128"/>
              </a:rPr>
              <a:t> (who does what with whom?)</a:t>
            </a:r>
          </a:p>
          <a:p>
            <a:pPr lvl="1" eaLnBrk="1" hangingPunct="1">
              <a:spcBef>
                <a:spcPct val="0"/>
              </a:spcBef>
              <a:spcAft>
                <a:spcPts val="350"/>
              </a:spcAft>
            </a:pPr>
            <a:r>
              <a:rPr lang="en-US" altLang="en-US" b="1">
                <a:solidFill>
                  <a:srgbClr val="000000"/>
                </a:solidFill>
                <a:ea typeface="ＭＳ Ｐゴシック" panose="020B0600070205080204" pitchFamily="34" charset="-128"/>
              </a:rPr>
              <a:t>Dosage</a:t>
            </a:r>
          </a:p>
          <a:p>
            <a:pPr lvl="2" eaLnBrk="1" hangingPunct="1">
              <a:spcBef>
                <a:spcPct val="0"/>
              </a:spcBef>
              <a:spcAft>
                <a:spcPts val="350"/>
              </a:spcAft>
            </a:pPr>
            <a:r>
              <a:rPr lang="en-US" altLang="en-US" b="1">
                <a:solidFill>
                  <a:srgbClr val="000000"/>
                </a:solidFill>
                <a:ea typeface="ＭＳ Ｐゴシック" panose="020B0600070205080204" pitchFamily="34" charset="-128"/>
              </a:rPr>
              <a:t>Frequency</a:t>
            </a:r>
            <a:r>
              <a:rPr lang="en-US" altLang="en-US">
                <a:solidFill>
                  <a:srgbClr val="000000"/>
                </a:solidFill>
                <a:ea typeface="ＭＳ Ｐゴシック" panose="020B0600070205080204" pitchFamily="34" charset="-128"/>
              </a:rPr>
              <a:t> (</a:t>
            </a:r>
            <a:r>
              <a:rPr lang="en-US" altLang="en-US">
                <a:ea typeface="ＭＳ Ｐゴシック" panose="020B0600070205080204" pitchFamily="34" charset="-128"/>
              </a:rPr>
              <a:t>how many sessions a week</a:t>
            </a:r>
            <a:r>
              <a:rPr lang="en-US" altLang="en-US">
                <a:solidFill>
                  <a:srgbClr val="000000"/>
                </a:solidFill>
                <a:ea typeface="ＭＳ Ｐゴシック" panose="020B0600070205080204" pitchFamily="34" charset="-128"/>
              </a:rPr>
              <a:t>?)</a:t>
            </a:r>
          </a:p>
          <a:p>
            <a:pPr lvl="2" eaLnBrk="1" hangingPunct="1">
              <a:spcBef>
                <a:spcPct val="0"/>
              </a:spcBef>
              <a:spcAft>
                <a:spcPts val="350"/>
              </a:spcAft>
            </a:pPr>
            <a:r>
              <a:rPr lang="en-US" altLang="en-US" b="1">
                <a:solidFill>
                  <a:srgbClr val="000000"/>
                </a:solidFill>
                <a:ea typeface="ＭＳ Ｐゴシック" panose="020B0600070205080204" pitchFamily="34" charset="-128"/>
              </a:rPr>
              <a:t>Intensity</a:t>
            </a:r>
            <a:r>
              <a:rPr lang="en-US" altLang="en-US">
                <a:solidFill>
                  <a:srgbClr val="000000"/>
                </a:solidFill>
                <a:ea typeface="ＭＳ Ｐゴシック" panose="020B0600070205080204" pitchFamily="34" charset="-128"/>
              </a:rPr>
              <a:t> (</a:t>
            </a:r>
            <a:r>
              <a:rPr lang="en-US" altLang="en-US">
                <a:ea typeface="ＭＳ Ｐゴシック" panose="020B0600070205080204" pitchFamily="34" charset="-128"/>
              </a:rPr>
              <a:t>length of each session</a:t>
            </a:r>
            <a:r>
              <a:rPr lang="en-US" altLang="en-US">
                <a:solidFill>
                  <a:srgbClr val="000000"/>
                </a:solidFill>
                <a:ea typeface="ＭＳ Ｐゴシック" panose="020B0600070205080204" pitchFamily="34" charset="-128"/>
              </a:rPr>
              <a:t>)</a:t>
            </a:r>
          </a:p>
          <a:p>
            <a:pPr lvl="2" eaLnBrk="1" hangingPunct="1">
              <a:spcBef>
                <a:spcPct val="0"/>
              </a:spcBef>
              <a:spcAft>
                <a:spcPts val="350"/>
              </a:spcAft>
            </a:pPr>
            <a:r>
              <a:rPr lang="en-US" altLang="en-US" b="1">
                <a:solidFill>
                  <a:srgbClr val="000000"/>
                </a:solidFill>
                <a:ea typeface="ＭＳ Ｐゴシック" panose="020B0600070205080204" pitchFamily="34" charset="-128"/>
              </a:rPr>
              <a:t>Duration</a:t>
            </a:r>
            <a:r>
              <a:rPr lang="en-US" altLang="en-US">
                <a:solidFill>
                  <a:srgbClr val="000000"/>
                </a:solidFill>
                <a:ea typeface="ＭＳ Ｐゴシック" panose="020B0600070205080204" pitchFamily="34" charset="-128"/>
              </a:rPr>
              <a:t>  (</a:t>
            </a:r>
            <a:r>
              <a:rPr lang="en-US" altLang="en-US">
                <a:ea typeface="ＭＳ Ｐゴシック" panose="020B0600070205080204" pitchFamily="34" charset="-128"/>
              </a:rPr>
              <a:t>how many total weeks of sessions</a:t>
            </a:r>
            <a:r>
              <a:rPr lang="en-US" altLang="en-US">
                <a:solidFill>
                  <a:srgbClr val="000000"/>
                </a:solidFill>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1143000" y="685800"/>
            <a:ext cx="8747125" cy="1111250"/>
          </a:xfrm>
        </p:spPr>
        <p:txBody>
          <a:bodyPr lIns="107113" tIns="53556" rIns="107113" bIns="53556" anchor="t"/>
          <a:lstStyle/>
          <a:p>
            <a:pPr eaLnBrk="1" hangingPunct="1"/>
            <a:r>
              <a:rPr lang="en-US" altLang="en-US" dirty="0">
                <a:ea typeface="ＭＳ Ｐゴシック" panose="020B0600070205080204" pitchFamily="34" charset="-128"/>
              </a:rPr>
              <a:t>Intervention Example</a:t>
            </a:r>
          </a:p>
        </p:txBody>
      </p:sp>
      <p:sp>
        <p:nvSpPr>
          <p:cNvPr id="83971" name="Content Placeholder 2"/>
          <p:cNvSpPr>
            <a:spLocks noGrp="1"/>
          </p:cNvSpPr>
          <p:nvPr>
            <p:ph idx="1"/>
          </p:nvPr>
        </p:nvSpPr>
        <p:spPr>
          <a:xfrm>
            <a:off x="503239" y="2438400"/>
            <a:ext cx="8107362" cy="5176838"/>
          </a:xfrm>
        </p:spPr>
        <p:txBody>
          <a:bodyPr/>
          <a:lstStyle/>
          <a:p>
            <a:pPr eaLnBrk="1" hangingPunct="1"/>
            <a:r>
              <a:rPr lang="en-US" altLang="en-US" sz="3200" dirty="0">
                <a:solidFill>
                  <a:srgbClr val="000000"/>
                </a:solidFill>
                <a:ea typeface="ＭＳ Ｐゴシック" panose="020B0600070205080204" pitchFamily="34" charset="-128"/>
              </a:rPr>
              <a:t>Healthy Futures Program Example</a:t>
            </a:r>
          </a:p>
          <a:p>
            <a:pPr lvl="1" eaLnBrk="1" hangingPunct="1"/>
            <a:r>
              <a:rPr lang="en-US" altLang="en-US" sz="2800" b="1" dirty="0">
                <a:ea typeface="ＭＳ Ｐゴシック" panose="020B0600070205080204" pitchFamily="34" charset="-128"/>
              </a:rPr>
              <a:t>Design:</a:t>
            </a:r>
            <a:r>
              <a:rPr lang="en-US" altLang="en-US" sz="2800" dirty="0">
                <a:ea typeface="ＭＳ Ｐゴシック" panose="020B0600070205080204" pitchFamily="34" charset="-128"/>
              </a:rPr>
              <a:t> national service participants implement the Run Up curriculum with youth ages 17-21 to increase </a:t>
            </a:r>
            <a:r>
              <a:rPr lang="en-US" altLang="en-US" sz="2800">
                <a:ea typeface="ＭＳ Ｐゴシック" panose="020B0600070205080204" pitchFamily="34" charset="-128"/>
              </a:rPr>
              <a:t>physical fitness </a:t>
            </a:r>
            <a:r>
              <a:rPr lang="en-US" altLang="en-US" sz="2800" dirty="0">
                <a:ea typeface="ＭＳ Ｐゴシック" panose="020B0600070205080204" pitchFamily="34" charset="-128"/>
              </a:rPr>
              <a:t>and educate them on body awareness</a:t>
            </a:r>
          </a:p>
          <a:p>
            <a:pPr lvl="1" eaLnBrk="1" hangingPunct="1"/>
            <a:r>
              <a:rPr lang="en-US" altLang="en-US" sz="2800" b="1" dirty="0">
                <a:ea typeface="ＭＳ Ｐゴシック" panose="020B0600070205080204" pitchFamily="34" charset="-128"/>
              </a:rPr>
              <a:t>Frequency</a:t>
            </a:r>
            <a:r>
              <a:rPr lang="en-US" altLang="en-US" sz="2800" dirty="0">
                <a:ea typeface="ＭＳ Ｐゴシック" panose="020B0600070205080204" pitchFamily="34" charset="-128"/>
              </a:rPr>
              <a:t>: twice a week </a:t>
            </a:r>
          </a:p>
          <a:p>
            <a:pPr lvl="1" eaLnBrk="1" hangingPunct="1"/>
            <a:r>
              <a:rPr lang="en-US" altLang="en-US" sz="2800" b="1" dirty="0">
                <a:ea typeface="ＭＳ Ｐゴシック" panose="020B0600070205080204" pitchFamily="34" charset="-128"/>
              </a:rPr>
              <a:t>Intensity: </a:t>
            </a:r>
            <a:r>
              <a:rPr lang="en-US" altLang="en-US" sz="2800" dirty="0">
                <a:ea typeface="ＭＳ Ｐゴシック" panose="020B0600070205080204" pitchFamily="34" charset="-128"/>
              </a:rPr>
              <a:t>60 minutes per session</a:t>
            </a:r>
          </a:p>
          <a:p>
            <a:pPr lvl="1" eaLnBrk="1" hangingPunct="1"/>
            <a:r>
              <a:rPr lang="en-US" altLang="en-US" sz="2800" b="1" dirty="0">
                <a:ea typeface="ＭＳ Ｐゴシック" panose="020B0600070205080204" pitchFamily="34" charset="-128"/>
              </a:rPr>
              <a:t>Duration: </a:t>
            </a:r>
            <a:r>
              <a:rPr lang="en-US" altLang="en-US" sz="2800" dirty="0">
                <a:ea typeface="ＭＳ Ｐゴシック" panose="020B0600070205080204" pitchFamily="34" charset="-128"/>
              </a:rPr>
              <a:t>12 weeks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2" descr="C:\Users\robynh\AppData\Local\Microsoft\Windows\Temporary Internet Files\Content.IE5\WO8KX5R7\MC900431529[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609600"/>
            <a:ext cx="5638800" cy="5638800"/>
          </a:xfrm>
          <a:noFill/>
        </p:spPr>
      </p:pic>
      <p:sp>
        <p:nvSpPr>
          <p:cNvPr id="3" name="TextBox 2">
            <a:extLst>
              <a:ext uri="{FF2B5EF4-FFF2-40B4-BE49-F238E27FC236}">
                <a16:creationId xmlns:a16="http://schemas.microsoft.com/office/drawing/2014/main" id="{F864D7D4-9C83-4E0F-95DC-EBD40565C65C}"/>
              </a:ext>
            </a:extLst>
          </p:cNvPr>
          <p:cNvSpPr txBox="1"/>
          <p:nvPr/>
        </p:nvSpPr>
        <p:spPr>
          <a:xfrm>
            <a:off x="2209800" y="6705600"/>
            <a:ext cx="6096000" cy="1200329"/>
          </a:xfrm>
          <a:prstGeom prst="rect">
            <a:avLst/>
          </a:prstGeom>
          <a:noFill/>
        </p:spPr>
        <p:txBody>
          <a:bodyPr wrap="square" rtlCol="0">
            <a:spAutoFit/>
          </a:bodyPr>
          <a:lstStyle/>
          <a:p>
            <a:r>
              <a:rPr lang="en-US" sz="3600" dirty="0">
                <a:latin typeface="+mn-lt"/>
              </a:rPr>
              <a:t>X Interventions lacking detail or support of evidence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1"/>
          </p:nvPr>
        </p:nvSpPr>
        <p:spPr>
          <a:xfrm>
            <a:off x="484188" y="2438400"/>
            <a:ext cx="8202612" cy="4619625"/>
          </a:xfrm>
        </p:spPr>
        <p:txBody>
          <a:bodyPr/>
          <a:lstStyle/>
          <a:p>
            <a:r>
              <a:rPr lang="en-US" altLang="en-US" sz="2800" b="1" dirty="0">
                <a:solidFill>
                  <a:srgbClr val="0070C0"/>
                </a:solidFill>
              </a:rPr>
              <a:t>Intervention</a:t>
            </a:r>
            <a:r>
              <a:rPr lang="en-US" altLang="en-US" sz="2800" dirty="0">
                <a:solidFill>
                  <a:schemeClr val="tx1"/>
                </a:solidFill>
              </a:rPr>
              <a:t>: </a:t>
            </a:r>
            <a:r>
              <a:rPr lang="en-US" altLang="en-US" sz="2800" b="0" dirty="0">
                <a:solidFill>
                  <a:schemeClr val="tx1"/>
                </a:solidFill>
              </a:rPr>
              <a:t>Tutoring, structured physical activities, field trips etc. 3-4 hours daily, throughout the school year.</a:t>
            </a:r>
          </a:p>
          <a:p>
            <a:endParaRPr lang="en-US" altLang="en-US" sz="2800" dirty="0">
              <a:solidFill>
                <a:schemeClr val="tx1"/>
              </a:solidFill>
            </a:endParaRPr>
          </a:p>
          <a:p>
            <a:endParaRPr lang="en-US" altLang="en-US"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1"/>
          </p:nvPr>
        </p:nvSpPr>
        <p:spPr>
          <a:xfrm>
            <a:off x="484188" y="2438400"/>
            <a:ext cx="8278812" cy="4619625"/>
          </a:xfrm>
        </p:spPr>
        <p:txBody>
          <a:bodyPr/>
          <a:lstStyle/>
          <a:p>
            <a:r>
              <a:rPr lang="en-US" altLang="en-US" sz="3200" b="1" dirty="0">
                <a:solidFill>
                  <a:srgbClr val="0070C0"/>
                </a:solidFill>
              </a:rPr>
              <a:t>Intervention REFINED</a:t>
            </a:r>
            <a:r>
              <a:rPr lang="en-US" altLang="en-US" sz="3200" dirty="0">
                <a:solidFill>
                  <a:schemeClr val="tx1"/>
                </a:solidFill>
              </a:rPr>
              <a:t>: </a:t>
            </a:r>
            <a:r>
              <a:rPr lang="en-US" altLang="en-US" sz="3200" b="0" dirty="0">
                <a:solidFill>
                  <a:schemeClr val="tx1"/>
                </a:solidFill>
              </a:rPr>
              <a:t>30 AmeriCorps members will provide teacher identified 3</a:t>
            </a:r>
            <a:r>
              <a:rPr lang="en-US" altLang="en-US" sz="3200" b="0" baseline="30000" dirty="0">
                <a:solidFill>
                  <a:schemeClr val="tx1"/>
                </a:solidFill>
              </a:rPr>
              <a:t>rd</a:t>
            </a:r>
            <a:r>
              <a:rPr lang="en-US" altLang="en-US" sz="3200" b="0" dirty="0">
                <a:solidFill>
                  <a:schemeClr val="tx1"/>
                </a:solidFill>
              </a:rPr>
              <a:t>-6</a:t>
            </a:r>
            <a:r>
              <a:rPr lang="en-US" altLang="en-US" sz="3200" b="0" baseline="30000" dirty="0">
                <a:solidFill>
                  <a:schemeClr val="tx1"/>
                </a:solidFill>
              </a:rPr>
              <a:t>th</a:t>
            </a:r>
            <a:r>
              <a:rPr lang="en-US" altLang="en-US" sz="3200" b="0" dirty="0">
                <a:solidFill>
                  <a:schemeClr val="tx1"/>
                </a:solidFill>
              </a:rPr>
              <a:t> graders 1-1 tutoring at least two hours per week and structured small group physical activities for 1-2 hours afterschool each day throughout the school year. </a:t>
            </a:r>
          </a:p>
          <a:p>
            <a:endParaRPr lang="en-US" altLang="en-US" sz="3200" dirty="0">
              <a:solidFill>
                <a:schemeClr val="tx1"/>
              </a:solidFill>
            </a:endParaRPr>
          </a:p>
          <a:p>
            <a:endParaRPr lang="en-US" altLang="en-US" sz="3200" dirty="0"/>
          </a:p>
        </p:txBody>
      </p:sp>
    </p:spTree>
    <p:extLst>
      <p:ext uri="{BB962C8B-B14F-4D97-AF65-F5344CB8AC3E}">
        <p14:creationId xmlns:p14="http://schemas.microsoft.com/office/powerpoint/2010/main" val="596747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685800"/>
            <a:ext cx="9051925" cy="1111250"/>
          </a:xfrm>
        </p:spPr>
        <p:txBody>
          <a:bodyPr lIns="107113" tIns="53556" rIns="107113" bIns="53556" anchor="t"/>
          <a:lstStyle/>
          <a:p>
            <a:pPr eaLnBrk="1" hangingPunct="1"/>
            <a:r>
              <a:rPr lang="en-US" altLang="en-US">
                <a:ea typeface="ＭＳ Ｐゴシック" panose="020B0600070205080204" pitchFamily="34" charset="-128"/>
              </a:rPr>
              <a:t>Testing Your Theory of Change:</a:t>
            </a:r>
          </a:p>
        </p:txBody>
      </p:sp>
      <p:sp>
        <p:nvSpPr>
          <p:cNvPr id="9011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CF45797C-81FF-409D-AE14-D38CCC4EEFA9}" type="slidenum">
              <a:rPr lang="en-US" altLang="en-US" sz="1400" smtClean="0">
                <a:solidFill>
                  <a:srgbClr val="898989"/>
                </a:solidFill>
              </a:rPr>
              <a:pPr/>
              <a:t>39</a:t>
            </a:fld>
            <a:endParaRPr lang="en-US" altLang="en-US" sz="1400">
              <a:solidFill>
                <a:srgbClr val="898989"/>
              </a:solidFill>
            </a:endParaRPr>
          </a:p>
        </p:txBody>
      </p:sp>
      <p:pic>
        <p:nvPicPr>
          <p:cNvPr id="3" name="Picture 2">
            <a:extLst>
              <a:ext uri="{FF2B5EF4-FFF2-40B4-BE49-F238E27FC236}">
                <a16:creationId xmlns:a16="http://schemas.microsoft.com/office/drawing/2014/main" id="{683B9E1F-3DAC-4A14-A03A-E16B8E3E921A}"/>
              </a:ext>
            </a:extLst>
          </p:cNvPr>
          <p:cNvPicPr>
            <a:picLocks noChangeAspect="1"/>
          </p:cNvPicPr>
          <p:nvPr/>
        </p:nvPicPr>
        <p:blipFill>
          <a:blip r:embed="rId3"/>
          <a:stretch>
            <a:fillRect/>
          </a:stretch>
        </p:blipFill>
        <p:spPr>
          <a:xfrm>
            <a:off x="0" y="30480"/>
            <a:ext cx="10058400" cy="4156664"/>
          </a:xfrm>
          <a:prstGeom prst="rect">
            <a:avLst/>
          </a:prstGeom>
        </p:spPr>
      </p:pic>
      <p:pic>
        <p:nvPicPr>
          <p:cNvPr id="6" name="Picture 5">
            <a:extLst>
              <a:ext uri="{FF2B5EF4-FFF2-40B4-BE49-F238E27FC236}">
                <a16:creationId xmlns:a16="http://schemas.microsoft.com/office/drawing/2014/main" id="{7D2E141A-D755-4042-A30A-CF1FACD3DF7E}"/>
              </a:ext>
            </a:extLst>
          </p:cNvPr>
          <p:cNvPicPr>
            <a:picLocks noChangeAspect="1"/>
          </p:cNvPicPr>
          <p:nvPr/>
        </p:nvPicPr>
        <p:blipFill>
          <a:blip r:embed="rId4"/>
          <a:stretch>
            <a:fillRect/>
          </a:stretch>
        </p:blipFill>
        <p:spPr>
          <a:xfrm>
            <a:off x="0" y="4913224"/>
            <a:ext cx="10058400" cy="2728543"/>
          </a:xfrm>
          <a:prstGeom prst="rect">
            <a:avLst/>
          </a:prstGeom>
        </p:spPr>
      </p:pic>
      <p:cxnSp>
        <p:nvCxnSpPr>
          <p:cNvPr id="8" name="Straight Arrow Connector 7">
            <a:extLst>
              <a:ext uri="{FF2B5EF4-FFF2-40B4-BE49-F238E27FC236}">
                <a16:creationId xmlns:a16="http://schemas.microsoft.com/office/drawing/2014/main" id="{F26F67CC-F3DF-414F-8D56-C5DE84426BF2}"/>
              </a:ext>
            </a:extLst>
          </p:cNvPr>
          <p:cNvCxnSpPr/>
          <p:nvPr/>
        </p:nvCxnSpPr>
        <p:spPr>
          <a:xfrm>
            <a:off x="1524000" y="4187144"/>
            <a:ext cx="0" cy="6134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D3E5EA59-7F19-4C7F-A0CD-D8505D332BD8}"/>
              </a:ext>
            </a:extLst>
          </p:cNvPr>
          <p:cNvPicPr>
            <a:picLocks noChangeAspect="1"/>
          </p:cNvPicPr>
          <p:nvPr/>
        </p:nvPicPr>
        <p:blipFill>
          <a:blip r:embed="rId5"/>
          <a:stretch>
            <a:fillRect/>
          </a:stretch>
        </p:blipFill>
        <p:spPr>
          <a:xfrm>
            <a:off x="8244814" y="4137568"/>
            <a:ext cx="304826" cy="810838"/>
          </a:xfrm>
          <a:prstGeom prst="rect">
            <a:avLst/>
          </a:prstGeom>
        </p:spPr>
      </p:pic>
      <p:pic>
        <p:nvPicPr>
          <p:cNvPr id="10" name="Picture 9">
            <a:extLst>
              <a:ext uri="{FF2B5EF4-FFF2-40B4-BE49-F238E27FC236}">
                <a16:creationId xmlns:a16="http://schemas.microsoft.com/office/drawing/2014/main" id="{2CDE8937-E104-4908-8090-32C598A96A56}"/>
              </a:ext>
            </a:extLst>
          </p:cNvPr>
          <p:cNvPicPr>
            <a:picLocks noChangeAspect="1"/>
          </p:cNvPicPr>
          <p:nvPr/>
        </p:nvPicPr>
        <p:blipFill>
          <a:blip r:embed="rId6"/>
          <a:stretch>
            <a:fillRect/>
          </a:stretch>
        </p:blipFill>
        <p:spPr>
          <a:xfrm>
            <a:off x="4873738" y="4165934"/>
            <a:ext cx="310923" cy="8108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1005840" eaLnBrk="1" fontAlgn="auto" hangingPunct="1">
              <a:spcAft>
                <a:spcPts val="0"/>
              </a:spcAft>
              <a:defRPr/>
            </a:pPr>
            <a:r>
              <a:rPr lang="en-US" sz="5060" dirty="0"/>
              <a:t>2 Part Webinar</a:t>
            </a:r>
          </a:p>
        </p:txBody>
      </p:sp>
      <p:sp>
        <p:nvSpPr>
          <p:cNvPr id="6" name="Content Placeholder 5"/>
          <p:cNvSpPr>
            <a:spLocks noGrp="1"/>
          </p:cNvSpPr>
          <p:nvPr>
            <p:ph idx="1"/>
          </p:nvPr>
        </p:nvSpPr>
        <p:spPr>
          <a:xfrm>
            <a:off x="503238" y="2130425"/>
            <a:ext cx="8382000" cy="5867400"/>
          </a:xfrm>
        </p:spPr>
        <p:txBody>
          <a:bodyPr rtlCol="0">
            <a:normAutofit/>
          </a:bodyPr>
          <a:lstStyle/>
          <a:p>
            <a:pPr marL="377190" indent="-251460" defTabSz="1005840" eaLnBrk="1" fontAlgn="auto" hangingPunct="1">
              <a:spcAft>
                <a:spcPts val="0"/>
              </a:spcAft>
              <a:defRPr/>
            </a:pPr>
            <a:r>
              <a:rPr lang="en-US" sz="3600" b="1" dirty="0"/>
              <a:t>Theory Of Change</a:t>
            </a:r>
            <a:r>
              <a:rPr lang="en-US" sz="3600" dirty="0"/>
              <a:t> (TOC): Designing Effective Action for Change</a:t>
            </a:r>
          </a:p>
          <a:p>
            <a:pPr marL="125730" indent="0" defTabSz="1005840" eaLnBrk="1" fontAlgn="auto" hangingPunct="1">
              <a:spcAft>
                <a:spcPts val="0"/>
              </a:spcAft>
              <a:buNone/>
              <a:defRPr/>
            </a:pPr>
            <a:r>
              <a:rPr lang="en-US" dirty="0">
                <a:hlinkClick r:id="rId3"/>
              </a:rPr>
              <a:t>https://americorps.gov/sites/default/files/modules/module-2-designing-effective-action-for-change/story.html</a:t>
            </a:r>
            <a:endParaRPr lang="en-US" dirty="0"/>
          </a:p>
          <a:p>
            <a:pPr marL="125730" indent="0" defTabSz="1005840" eaLnBrk="1" fontAlgn="auto" hangingPunct="1">
              <a:spcAft>
                <a:spcPts val="0"/>
              </a:spcAft>
              <a:buNone/>
              <a:defRPr/>
            </a:pPr>
            <a:endParaRPr lang="en-US" sz="3600" dirty="0"/>
          </a:p>
          <a:p>
            <a:pPr marL="377190" indent="-251460" defTabSz="1005840" eaLnBrk="1" fontAlgn="auto" hangingPunct="1">
              <a:spcAft>
                <a:spcPts val="0"/>
              </a:spcAft>
              <a:defRPr/>
            </a:pPr>
            <a:r>
              <a:rPr lang="en-US" sz="3600" dirty="0"/>
              <a:t>Building </a:t>
            </a:r>
            <a:r>
              <a:rPr lang="en-US" sz="3600" b="1" dirty="0"/>
              <a:t>Evidence</a:t>
            </a:r>
            <a:r>
              <a:rPr lang="en-US" sz="3600" dirty="0"/>
              <a:t> of Effectiveness</a:t>
            </a:r>
            <a:endParaRPr lang="en-US" dirty="0"/>
          </a:p>
          <a:p>
            <a:pPr marL="125730" indent="0" defTabSz="1005840" eaLnBrk="1" fontAlgn="auto" hangingPunct="1">
              <a:spcAft>
                <a:spcPts val="0"/>
              </a:spcAft>
              <a:buNone/>
              <a:defRPr/>
            </a:pPr>
            <a:r>
              <a:rPr lang="en-US" dirty="0">
                <a:hlinkClick r:id="rId4"/>
              </a:rPr>
              <a:t>https://americorps.gov/sites/default/files/modules/module-3-building-evidence-of-effectiveness/story.html</a:t>
            </a:r>
            <a:r>
              <a:rPr lang="en-US" dirty="0"/>
              <a:t> </a:t>
            </a:r>
          </a:p>
        </p:txBody>
      </p:sp>
      <p:pic>
        <p:nvPicPr>
          <p:cNvPr id="5" name="Picture 4">
            <a:extLst>
              <a:ext uri="{FF2B5EF4-FFF2-40B4-BE49-F238E27FC236}">
                <a16:creationId xmlns:a16="http://schemas.microsoft.com/office/drawing/2014/main" id="{3D316768-3125-4C55-999B-7BD13A5B46C8}"/>
              </a:ext>
            </a:extLst>
          </p:cNvPr>
          <p:cNvPicPr>
            <a:picLocks noChangeAspect="1"/>
          </p:cNvPicPr>
          <p:nvPr/>
        </p:nvPicPr>
        <p:blipFill>
          <a:blip r:embed="rId5"/>
          <a:stretch>
            <a:fillRect/>
          </a:stretch>
        </p:blipFill>
        <p:spPr>
          <a:xfrm>
            <a:off x="9296400" y="7086600"/>
            <a:ext cx="762000" cy="762000"/>
          </a:xfrm>
          <a:prstGeom prst="rect">
            <a:avLst/>
          </a:prstGeom>
        </p:spPr>
      </p:pic>
    </p:spTree>
    <p:extLst>
      <p:ext uri="{BB962C8B-B14F-4D97-AF65-F5344CB8AC3E}">
        <p14:creationId xmlns:p14="http://schemas.microsoft.com/office/powerpoint/2010/main" val="2272234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381000" y="609600"/>
            <a:ext cx="9051925" cy="1111250"/>
          </a:xfrm>
        </p:spPr>
        <p:txBody>
          <a:bodyPr/>
          <a:lstStyle/>
          <a:p>
            <a:pPr eaLnBrk="1" hangingPunct="1"/>
            <a:r>
              <a:rPr lang="en-US" altLang="en-US"/>
              <a:t>Summary of Key Points</a:t>
            </a:r>
          </a:p>
        </p:txBody>
      </p:sp>
      <p:sp>
        <p:nvSpPr>
          <p:cNvPr id="92163" name="Content Placeholder 2"/>
          <p:cNvSpPr>
            <a:spLocks noGrp="1"/>
          </p:cNvSpPr>
          <p:nvPr>
            <p:ph idx="1"/>
          </p:nvPr>
        </p:nvSpPr>
        <p:spPr>
          <a:xfrm>
            <a:off x="503238" y="2438400"/>
            <a:ext cx="9051925" cy="5867400"/>
          </a:xfrm>
        </p:spPr>
        <p:txBody>
          <a:bodyPr/>
          <a:lstStyle/>
          <a:p>
            <a:pPr marL="465138" indent="-465138" eaLnBrk="1" hangingPunct="1">
              <a:buClr>
                <a:schemeClr val="accent1"/>
              </a:buClr>
              <a:buSzPct val="150000"/>
              <a:buFont typeface="Arial" panose="020B0604020202020204" pitchFamily="34" charset="0"/>
              <a:buChar char="•"/>
            </a:pPr>
            <a:r>
              <a:rPr lang="en-US" altLang="en-US" b="0" dirty="0">
                <a:solidFill>
                  <a:srgbClr val="000000"/>
                </a:solidFill>
              </a:rPr>
              <a:t>A theory of change identifies cause/effect</a:t>
            </a:r>
          </a:p>
          <a:p>
            <a:pPr marL="465138" indent="-465138" eaLnBrk="1" hangingPunct="1">
              <a:buClr>
                <a:schemeClr val="accent1"/>
              </a:buClr>
              <a:buSzPct val="150000"/>
              <a:buFont typeface="Arial" panose="020B0604020202020204" pitchFamily="34" charset="0"/>
              <a:buChar char="•"/>
            </a:pPr>
            <a:r>
              <a:rPr lang="en-US" altLang="en-US" b="0" dirty="0">
                <a:solidFill>
                  <a:srgbClr val="000000"/>
                </a:solidFill>
              </a:rPr>
              <a:t>The three elements of a theory of change;  community problem/need, intervention, intended outcome are supported by data and evidence</a:t>
            </a:r>
          </a:p>
          <a:p>
            <a:pPr marL="465138" indent="-465138" eaLnBrk="1" hangingPunct="1">
              <a:buClr>
                <a:schemeClr val="accent1"/>
              </a:buClr>
              <a:buSzPct val="150000"/>
              <a:buFont typeface="Arial" panose="020B0604020202020204" pitchFamily="34" charset="0"/>
              <a:buChar char="•"/>
            </a:pPr>
            <a:r>
              <a:rPr lang="en-US" altLang="en-US" b="0" dirty="0">
                <a:solidFill>
                  <a:srgbClr val="000000"/>
                </a:solidFill>
              </a:rPr>
              <a:t>Data documenting community need should show scope, significance, and causes</a:t>
            </a:r>
          </a:p>
        </p:txBody>
      </p:sp>
      <p:sp>
        <p:nvSpPr>
          <p:cNvPr id="9216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B01F31D7-E6A0-496D-9B36-0E843A8AB276}" type="slidenum">
              <a:rPr lang="en-US" altLang="en-US" sz="1400" smtClean="0">
                <a:solidFill>
                  <a:srgbClr val="898989"/>
                </a:solidFill>
              </a:rPr>
              <a:pPr/>
              <a:t>40</a:t>
            </a:fld>
            <a:endParaRPr lang="en-US" altLang="en-US" sz="1400">
              <a:solidFill>
                <a:srgbClr val="898989"/>
              </a:solidFill>
            </a:endParaRPr>
          </a:p>
        </p:txBody>
      </p:sp>
      <p:pic>
        <p:nvPicPr>
          <p:cNvPr id="3" name="Picture 2">
            <a:extLst>
              <a:ext uri="{FF2B5EF4-FFF2-40B4-BE49-F238E27FC236}">
                <a16:creationId xmlns:a16="http://schemas.microsoft.com/office/drawing/2014/main" id="{AEBF1C6E-B975-4F36-9523-76C83546A90A}"/>
              </a:ext>
            </a:extLst>
          </p:cNvPr>
          <p:cNvPicPr>
            <a:picLocks noChangeAspect="1"/>
          </p:cNvPicPr>
          <p:nvPr/>
        </p:nvPicPr>
        <p:blipFill>
          <a:blip r:embed="rId3"/>
          <a:stretch>
            <a:fillRect/>
          </a:stretch>
        </p:blipFill>
        <p:spPr>
          <a:xfrm>
            <a:off x="0" y="585962"/>
            <a:ext cx="10058400" cy="465913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381000" y="609600"/>
            <a:ext cx="9051925" cy="1111250"/>
          </a:xfrm>
        </p:spPr>
        <p:txBody>
          <a:bodyPr/>
          <a:lstStyle/>
          <a:p>
            <a:pPr eaLnBrk="1" hangingPunct="1"/>
            <a:r>
              <a:rPr lang="en-US" altLang="en-US" dirty="0"/>
              <a:t>Break</a:t>
            </a:r>
          </a:p>
        </p:txBody>
      </p:sp>
      <p:sp>
        <p:nvSpPr>
          <p:cNvPr id="92163" name="Content Placeholder 2"/>
          <p:cNvSpPr>
            <a:spLocks noGrp="1"/>
          </p:cNvSpPr>
          <p:nvPr>
            <p:ph idx="1"/>
          </p:nvPr>
        </p:nvSpPr>
        <p:spPr>
          <a:xfrm>
            <a:off x="503238" y="2438400"/>
            <a:ext cx="9051925" cy="5867400"/>
          </a:xfrm>
        </p:spPr>
        <p:txBody>
          <a:bodyPr/>
          <a:lstStyle/>
          <a:p>
            <a:pPr marL="465138" indent="-465138" eaLnBrk="1" hangingPunct="1">
              <a:buClr>
                <a:schemeClr val="accent1"/>
              </a:buClr>
              <a:buSzPct val="150000"/>
              <a:buFont typeface="Arial" panose="020B0604020202020204" pitchFamily="34" charset="0"/>
              <a:buChar char="•"/>
            </a:pPr>
            <a:r>
              <a:rPr lang="en-US" altLang="en-US" b="0" dirty="0">
                <a:solidFill>
                  <a:srgbClr val="000000"/>
                </a:solidFill>
              </a:rPr>
              <a:t>10 minute stretch break!</a:t>
            </a:r>
          </a:p>
          <a:p>
            <a:pPr marL="465138" indent="-465138" eaLnBrk="1" hangingPunct="1">
              <a:buClr>
                <a:schemeClr val="accent1"/>
              </a:buClr>
              <a:buSzPct val="150000"/>
              <a:buFont typeface="Arial" panose="020B0604020202020204" pitchFamily="34" charset="0"/>
              <a:buChar char="•"/>
            </a:pPr>
            <a:endParaRPr lang="en-US" altLang="en-US" b="0" dirty="0">
              <a:solidFill>
                <a:srgbClr val="000000"/>
              </a:solidFill>
            </a:endParaRPr>
          </a:p>
          <a:p>
            <a:pPr marL="465138" indent="-465138" eaLnBrk="1" hangingPunct="1">
              <a:buClr>
                <a:schemeClr val="accent1"/>
              </a:buClr>
              <a:buSzPct val="150000"/>
              <a:buFont typeface="Arial" panose="020B0604020202020204" pitchFamily="34" charset="0"/>
              <a:buChar char="•"/>
            </a:pPr>
            <a:r>
              <a:rPr lang="en-US" altLang="en-US" b="0" dirty="0">
                <a:solidFill>
                  <a:srgbClr val="000000"/>
                </a:solidFill>
              </a:rPr>
              <a:t>Chair Yoga (5 minutes) </a:t>
            </a:r>
            <a:r>
              <a:rPr lang="en-US" altLang="en-US" b="0" dirty="0">
                <a:solidFill>
                  <a:srgbClr val="000000"/>
                </a:solidFill>
                <a:hlinkClick r:id="rId4"/>
              </a:rPr>
              <a:t>https://www.youtube.com/watch?v=-YTPV0f_DFs</a:t>
            </a:r>
            <a:r>
              <a:rPr lang="en-US" altLang="en-US" b="0" dirty="0">
                <a:solidFill>
                  <a:srgbClr val="000000"/>
                </a:solidFill>
              </a:rPr>
              <a:t>  </a:t>
            </a:r>
          </a:p>
          <a:p>
            <a:pPr marL="465138" indent="-465138" eaLnBrk="1" hangingPunct="1">
              <a:buClr>
                <a:schemeClr val="accent1"/>
              </a:buClr>
              <a:buSzPct val="150000"/>
              <a:buFont typeface="Arial" panose="020B0604020202020204" pitchFamily="34" charset="0"/>
              <a:buChar char="•"/>
            </a:pPr>
            <a:endParaRPr lang="en-US" altLang="en-US" b="0" dirty="0">
              <a:solidFill>
                <a:srgbClr val="000000"/>
              </a:solidFill>
            </a:endParaRPr>
          </a:p>
        </p:txBody>
      </p:sp>
      <p:pic>
        <p:nvPicPr>
          <p:cNvPr id="2" name="-YTPV0f_DFs"/>
          <p:cNvPicPr>
            <a:picLocks noRot="1" noChangeAspect="1"/>
          </p:cNvPicPr>
          <p:nvPr>
            <a:videoFile r:link="rId1"/>
          </p:nvPr>
        </p:nvPicPr>
        <p:blipFill>
          <a:blip r:embed="rId5"/>
          <a:stretch>
            <a:fillRect/>
          </a:stretch>
        </p:blipFill>
        <p:spPr>
          <a:xfrm>
            <a:off x="2743200" y="5505450"/>
            <a:ext cx="4572000" cy="2571750"/>
          </a:xfrm>
          <a:prstGeom prst="rect">
            <a:avLst/>
          </a:prstGeom>
        </p:spPr>
      </p:pic>
    </p:spTree>
    <p:extLst>
      <p:ext uri="{BB962C8B-B14F-4D97-AF65-F5344CB8AC3E}">
        <p14:creationId xmlns:p14="http://schemas.microsoft.com/office/powerpoint/2010/main" val="978919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914400" y="2820988"/>
            <a:ext cx="8229600" cy="1257300"/>
          </a:xfrm>
        </p:spPr>
        <p:txBody>
          <a:bodyPr lIns="100565" tIns="50282" rIns="100565" bIns="50282" anchor="t"/>
          <a:lstStyle/>
          <a:p>
            <a:pPr defTabSz="1004094" eaLnBrk="1" hangingPunct="1">
              <a:defRPr/>
            </a:pPr>
            <a:r>
              <a:rPr lang="en-US" altLang="en-US" sz="4180">
                <a:ea typeface="ＭＳ Ｐゴシック" panose="020B0600070205080204" pitchFamily="34" charset="-128"/>
              </a:rPr>
              <a:t>Building Evidence of Effectiveness</a:t>
            </a:r>
          </a:p>
        </p:txBody>
      </p:sp>
      <p:pic>
        <p:nvPicPr>
          <p:cNvPr id="3" name="Picture 2">
            <a:extLst>
              <a:ext uri="{FF2B5EF4-FFF2-40B4-BE49-F238E27FC236}">
                <a16:creationId xmlns:a16="http://schemas.microsoft.com/office/drawing/2014/main" id="{40B5B390-6CDB-4991-9C92-F60F4992C250}"/>
              </a:ext>
            </a:extLst>
          </p:cNvPr>
          <p:cNvPicPr>
            <a:picLocks noChangeAspect="1"/>
          </p:cNvPicPr>
          <p:nvPr/>
        </p:nvPicPr>
        <p:blipFill>
          <a:blip r:embed="rId3"/>
          <a:stretch>
            <a:fillRect/>
          </a:stretch>
        </p:blipFill>
        <p:spPr>
          <a:xfrm>
            <a:off x="0" y="381000"/>
            <a:ext cx="10058400" cy="545439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66800" y="1143000"/>
            <a:ext cx="7008812" cy="1257300"/>
          </a:xfrm>
        </p:spPr>
        <p:txBody>
          <a:bodyPr/>
          <a:lstStyle/>
          <a:p>
            <a:pPr defTabSz="1002348">
              <a:defRPr/>
            </a:pPr>
            <a:r>
              <a:rPr lang="en-US" altLang="en-US" sz="3410" dirty="0">
                <a:solidFill>
                  <a:srgbClr val="003597"/>
                </a:solidFill>
              </a:rPr>
              <a:t>Module Objectives</a:t>
            </a:r>
            <a:r>
              <a:rPr lang="en-US" altLang="en-US" sz="3410" dirty="0"/>
              <a:t> Objectives</a:t>
            </a:r>
          </a:p>
        </p:txBody>
      </p:sp>
      <p:sp>
        <p:nvSpPr>
          <p:cNvPr id="18435" name="Content Placeholder 2"/>
          <p:cNvSpPr>
            <a:spLocks noGrp="1"/>
          </p:cNvSpPr>
          <p:nvPr>
            <p:ph idx="12"/>
          </p:nvPr>
        </p:nvSpPr>
        <p:spPr>
          <a:xfrm>
            <a:off x="503238" y="2927350"/>
            <a:ext cx="9097962" cy="5187950"/>
          </a:xfrm>
        </p:spPr>
        <p:txBody>
          <a:bodyPr/>
          <a:lstStyle/>
          <a:p>
            <a:pPr marL="457200" indent="-457200" defTabSz="1002348">
              <a:lnSpc>
                <a:spcPct val="150000"/>
              </a:lnSpc>
              <a:spcAft>
                <a:spcPts val="0"/>
              </a:spcAft>
              <a:buFont typeface="Arial" panose="020B0604020202020204" pitchFamily="34" charset="0"/>
              <a:buChar char="•"/>
              <a:defRPr/>
            </a:pPr>
            <a:r>
              <a:rPr lang="en-US" altLang="en-US" sz="2640" b="0" dirty="0">
                <a:solidFill>
                  <a:schemeClr val="tx1"/>
                </a:solidFill>
              </a:rPr>
              <a:t>Understand how evidence informs theory of change and program design</a:t>
            </a:r>
          </a:p>
          <a:p>
            <a:pPr marL="457200" indent="-457200" defTabSz="1002348">
              <a:lnSpc>
                <a:spcPct val="150000"/>
              </a:lnSpc>
              <a:spcAft>
                <a:spcPts val="0"/>
              </a:spcAft>
              <a:buFont typeface="Arial" panose="020B0604020202020204" pitchFamily="34" charset="0"/>
              <a:buChar char="•"/>
              <a:defRPr/>
            </a:pPr>
            <a:r>
              <a:rPr lang="en-US" altLang="en-US" sz="2640" b="0" dirty="0">
                <a:solidFill>
                  <a:schemeClr val="tx1"/>
                </a:solidFill>
              </a:rPr>
              <a:t>Be familiar with various types of evidence</a:t>
            </a:r>
          </a:p>
          <a:p>
            <a:pPr marL="457200" indent="-457200" defTabSz="1002348">
              <a:lnSpc>
                <a:spcPct val="150000"/>
              </a:lnSpc>
              <a:spcAft>
                <a:spcPts val="0"/>
              </a:spcAft>
              <a:buFont typeface="Arial" panose="020B0604020202020204" pitchFamily="34" charset="0"/>
              <a:buChar char="•"/>
              <a:defRPr/>
            </a:pPr>
            <a:r>
              <a:rPr lang="en-US" altLang="en-US" sz="2640" b="0" dirty="0">
                <a:solidFill>
                  <a:schemeClr val="tx1"/>
                </a:solidFill>
              </a:rPr>
              <a:t>Understand how to assess evidence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6388" y="1233488"/>
            <a:ext cx="9050337" cy="688975"/>
          </a:xfrm>
        </p:spPr>
        <p:txBody>
          <a:bodyPr anchor="t"/>
          <a:lstStyle/>
          <a:p>
            <a:pPr defTabSz="1002348" eaLnBrk="1" hangingPunct="1">
              <a:defRPr/>
            </a:pPr>
            <a:r>
              <a:rPr lang="en-US" altLang="en-US" sz="3520">
                <a:ea typeface="ＭＳ Ｐゴシック" panose="020B0600070205080204" pitchFamily="34" charset="-128"/>
              </a:rPr>
              <a:t>Theory of Change Elements</a:t>
            </a:r>
          </a:p>
        </p:txBody>
      </p:sp>
      <p:pic>
        <p:nvPicPr>
          <p:cNvPr id="4" name="Picture 3">
            <a:extLst>
              <a:ext uri="{FF2B5EF4-FFF2-40B4-BE49-F238E27FC236}">
                <a16:creationId xmlns:a16="http://schemas.microsoft.com/office/drawing/2014/main" id="{A03F83E0-1915-4D43-A519-C8D8ABF2EB29}"/>
              </a:ext>
            </a:extLst>
          </p:cNvPr>
          <p:cNvPicPr>
            <a:picLocks noChangeAspect="1"/>
          </p:cNvPicPr>
          <p:nvPr/>
        </p:nvPicPr>
        <p:blipFill rotWithShape="1">
          <a:blip r:embed="rId3"/>
          <a:srcRect t="4562"/>
          <a:stretch/>
        </p:blipFill>
        <p:spPr>
          <a:xfrm>
            <a:off x="10332" y="685800"/>
            <a:ext cx="10058400" cy="478226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4"/>
          <p:cNvSpPr>
            <a:spLocks noGrp="1"/>
          </p:cNvSpPr>
          <p:nvPr>
            <p:ph type="title"/>
          </p:nvPr>
        </p:nvSpPr>
        <p:spPr>
          <a:xfrm>
            <a:off x="152400" y="1035050"/>
            <a:ext cx="7086600" cy="965200"/>
          </a:xfrm>
        </p:spPr>
        <p:txBody>
          <a:bodyPr rtlCol="0" anchor="t">
            <a:normAutofit fontScale="90000"/>
          </a:bodyPr>
          <a:lstStyle/>
          <a:p>
            <a:pPr defTabSz="1004157" eaLnBrk="1" fontAlgn="auto" hangingPunct="1">
              <a:spcAft>
                <a:spcPts val="0"/>
              </a:spcAft>
              <a:defRPr/>
            </a:pPr>
            <a:r>
              <a:rPr lang="en-US" sz="3410" dirty="0">
                <a:ea typeface="ＭＳ Ｐゴシック" pitchFamily="34" charset="-128"/>
              </a:rPr>
              <a:t>Everyday Life Example of a Theory of Change</a:t>
            </a:r>
          </a:p>
        </p:txBody>
      </p:sp>
      <p:grpSp>
        <p:nvGrpSpPr>
          <p:cNvPr id="169987" name="Group 17"/>
          <p:cNvGrpSpPr>
            <a:grpSpLocks/>
          </p:cNvGrpSpPr>
          <p:nvPr/>
        </p:nvGrpSpPr>
        <p:grpSpPr bwMode="auto">
          <a:xfrm>
            <a:off x="1441450" y="3389313"/>
            <a:ext cx="7743825" cy="3173412"/>
            <a:chOff x="984801" y="4078580"/>
            <a:chExt cx="6411851" cy="1566515"/>
          </a:xfrm>
        </p:grpSpPr>
        <p:cxnSp>
          <p:nvCxnSpPr>
            <p:cNvPr id="11" name="Straight Arrow Connector 10"/>
            <p:cNvCxnSpPr>
              <a:endCxn id="14" idx="2"/>
            </p:cNvCxnSpPr>
            <p:nvPr/>
          </p:nvCxnSpPr>
          <p:spPr bwMode="auto">
            <a:xfrm flipV="1">
              <a:off x="4207814" y="4431222"/>
              <a:ext cx="1315" cy="6614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4" idx="3"/>
            </p:cNvCxnSpPr>
            <p:nvPr/>
          </p:nvCxnSpPr>
          <p:spPr bwMode="auto">
            <a:xfrm>
              <a:off x="5064831" y="4255685"/>
              <a:ext cx="620417" cy="783"/>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984801" y="4096604"/>
              <a:ext cx="1711404" cy="346373"/>
            </a:xfrm>
            <a:prstGeom prst="rect">
              <a:avLst/>
            </a:prstGeom>
            <a:solidFill>
              <a:srgbClr val="E6B9B8"/>
            </a:solidFill>
            <a:ln w="9525">
              <a:solidFill>
                <a:schemeClr val="tx1"/>
              </a:solidFill>
              <a:miter lim="800000"/>
              <a:headEnd/>
              <a:tailEnd/>
            </a:ln>
            <a:effectLst>
              <a:outerShdw blurRad="50800" dist="38100" dir="2700000" algn="tl" rotWithShape="0">
                <a:srgbClr val="808080">
                  <a:alpha val="39999"/>
                </a:srgbClr>
              </a:outerShdw>
            </a:effectLst>
          </p:spPr>
          <p:txBody>
            <a:bodyPr anchor="ctr">
              <a:spAutoFit/>
            </a:bodyPr>
            <a:lstStyle/>
            <a:p>
              <a:pPr algn="ctr" defTabSz="1004157" eaLnBrk="1" fontAlgn="auto" hangingPunct="1">
                <a:spcBef>
                  <a:spcPts val="0"/>
                </a:spcBef>
                <a:spcAft>
                  <a:spcPts val="0"/>
                </a:spcAft>
                <a:defRPr/>
              </a:pPr>
              <a:r>
                <a:rPr lang="en-US" sz="1980" b="1" dirty="0">
                  <a:solidFill>
                    <a:prstClr val="black"/>
                  </a:solidFill>
                  <a:latin typeface="Arial"/>
                  <a:ea typeface="ＭＳ Ｐゴシック" pitchFamily="-1" charset="-128"/>
                  <a:cs typeface="ＭＳ Ｐゴシック" pitchFamily="-1" charset="-128"/>
                </a:rPr>
                <a:t>Problem/Need</a:t>
              </a:r>
            </a:p>
            <a:p>
              <a:pPr algn="ctr" defTabSz="1004157" eaLnBrk="1" fontAlgn="auto" hangingPunct="1">
                <a:spcBef>
                  <a:spcPts val="0"/>
                </a:spcBef>
                <a:spcAft>
                  <a:spcPts val="0"/>
                </a:spcAft>
                <a:defRPr/>
              </a:pPr>
              <a:r>
                <a:rPr lang="en-US" sz="1980" dirty="0">
                  <a:solidFill>
                    <a:prstClr val="black"/>
                  </a:solidFill>
                  <a:latin typeface="Arial"/>
                  <a:ea typeface="ＭＳ Ｐゴシック" pitchFamily="-1" charset="-128"/>
                  <a:cs typeface="ＭＳ Ｐゴシック" pitchFamily="-1" charset="-128"/>
                </a:rPr>
                <a:t>Strep Throat</a:t>
              </a:r>
            </a:p>
          </p:txBody>
        </p:sp>
        <p:sp>
          <p:nvSpPr>
            <p:cNvPr id="14" name="TextBox 3"/>
            <p:cNvSpPr txBox="1">
              <a:spLocks noChangeArrowheads="1"/>
            </p:cNvSpPr>
            <p:nvPr/>
          </p:nvSpPr>
          <p:spPr bwMode="auto">
            <a:xfrm>
              <a:off x="3353427" y="4082498"/>
              <a:ext cx="1711404" cy="346373"/>
            </a:xfrm>
            <a:prstGeom prst="rect">
              <a:avLst/>
            </a:prstGeom>
            <a:solidFill>
              <a:srgbClr val="B9CDE5"/>
            </a:solidFill>
            <a:ln w="9525">
              <a:solidFill>
                <a:schemeClr val="tx1"/>
              </a:solidFill>
              <a:miter lim="800000"/>
              <a:headEnd/>
              <a:tailEnd/>
            </a:ln>
            <a:effectLst>
              <a:outerShdw blurRad="50800" dist="38100" dir="2700000" algn="tl" rotWithShape="0">
                <a:srgbClr val="808080">
                  <a:alpha val="39999"/>
                </a:srgbClr>
              </a:outerShdw>
            </a:effectLst>
          </p:spPr>
          <p:txBody>
            <a:bodyPr anchor="ctr">
              <a:spAutoFit/>
            </a:bodyPr>
            <a:lstStyle/>
            <a:p>
              <a:pPr algn="ctr" defTabSz="1004157" eaLnBrk="1" fontAlgn="auto" hangingPunct="1">
                <a:spcBef>
                  <a:spcPts val="0"/>
                </a:spcBef>
                <a:spcAft>
                  <a:spcPts val="0"/>
                </a:spcAft>
                <a:defRPr/>
              </a:pPr>
              <a:r>
                <a:rPr lang="en-US" sz="1980" b="1" dirty="0">
                  <a:solidFill>
                    <a:srgbClr val="000000"/>
                  </a:solidFill>
                  <a:latin typeface="Arial"/>
                  <a:ea typeface="ＭＳ Ｐゴシック" pitchFamily="-1" charset="-128"/>
                  <a:cs typeface="ＭＳ Ｐゴシック" pitchFamily="-1" charset="-128"/>
                </a:rPr>
                <a:t>Intervention</a:t>
              </a:r>
            </a:p>
            <a:p>
              <a:pPr algn="ctr" defTabSz="1004157" eaLnBrk="1" fontAlgn="auto" hangingPunct="1">
                <a:spcBef>
                  <a:spcPts val="0"/>
                </a:spcBef>
                <a:spcAft>
                  <a:spcPts val="0"/>
                </a:spcAft>
                <a:defRPr/>
              </a:pPr>
              <a:r>
                <a:rPr lang="en-US" sz="1980" dirty="0">
                  <a:solidFill>
                    <a:srgbClr val="000000"/>
                  </a:solidFill>
                  <a:latin typeface="Arial"/>
                  <a:ea typeface="ＭＳ Ｐゴシック" pitchFamily="-1" charset="-128"/>
                  <a:cs typeface="ＭＳ Ｐゴシック" pitchFamily="-1" charset="-128"/>
                </a:rPr>
                <a:t>Antibiotics</a:t>
              </a:r>
            </a:p>
          </p:txBody>
        </p:sp>
        <p:sp>
          <p:nvSpPr>
            <p:cNvPr id="15" name="TextBox 14"/>
            <p:cNvSpPr txBox="1">
              <a:spLocks noChangeArrowheads="1"/>
            </p:cNvSpPr>
            <p:nvPr/>
          </p:nvSpPr>
          <p:spPr bwMode="auto">
            <a:xfrm>
              <a:off x="5685248" y="4078580"/>
              <a:ext cx="1711404" cy="346373"/>
            </a:xfrm>
            <a:prstGeom prst="rect">
              <a:avLst/>
            </a:prstGeom>
            <a:solidFill>
              <a:srgbClr val="D7E4BD"/>
            </a:solidFill>
            <a:ln w="9525">
              <a:solidFill>
                <a:schemeClr val="tx1"/>
              </a:solidFill>
              <a:miter lim="800000"/>
              <a:headEnd/>
              <a:tailEnd/>
            </a:ln>
            <a:effectLst>
              <a:outerShdw blurRad="50800" dist="38100" dir="2700000" algn="tl" rotWithShape="0">
                <a:srgbClr val="808080">
                  <a:alpha val="39999"/>
                </a:srgbClr>
              </a:outerShdw>
            </a:effectLst>
          </p:spPr>
          <p:txBody>
            <a:bodyPr anchor="ctr">
              <a:spAutoFit/>
            </a:bodyPr>
            <a:lstStyle/>
            <a:p>
              <a:pPr algn="ctr" defTabSz="1004157" eaLnBrk="1" fontAlgn="auto" hangingPunct="1">
                <a:spcBef>
                  <a:spcPts val="0"/>
                </a:spcBef>
                <a:spcAft>
                  <a:spcPts val="0"/>
                </a:spcAft>
                <a:defRPr/>
              </a:pPr>
              <a:r>
                <a:rPr lang="en-US" sz="1980" b="1" dirty="0">
                  <a:solidFill>
                    <a:srgbClr val="000000"/>
                  </a:solidFill>
                  <a:latin typeface="Arial"/>
                  <a:ea typeface="ＭＳ Ｐゴシック" pitchFamily="-1" charset="-128"/>
                  <a:cs typeface="ＭＳ Ｐゴシック" pitchFamily="-1" charset="-128"/>
                </a:rPr>
                <a:t>Outcome</a:t>
              </a:r>
            </a:p>
            <a:p>
              <a:pPr algn="ctr" defTabSz="1004157" eaLnBrk="1" fontAlgn="auto" hangingPunct="1">
                <a:spcBef>
                  <a:spcPts val="0"/>
                </a:spcBef>
                <a:spcAft>
                  <a:spcPts val="0"/>
                </a:spcAft>
                <a:defRPr/>
              </a:pPr>
              <a:r>
                <a:rPr lang="en-US" sz="1980" dirty="0">
                  <a:solidFill>
                    <a:srgbClr val="000000"/>
                  </a:solidFill>
                  <a:latin typeface="Arial"/>
                  <a:ea typeface="ＭＳ Ｐゴシック" pitchFamily="-1" charset="-128"/>
                  <a:cs typeface="ＭＳ Ｐゴシック" pitchFamily="-1" charset="-128"/>
                </a:rPr>
                <a:t>Healthy</a:t>
              </a:r>
            </a:p>
          </p:txBody>
        </p:sp>
        <p:sp>
          <p:nvSpPr>
            <p:cNvPr id="16" name="TextBox 15"/>
            <p:cNvSpPr txBox="1">
              <a:spLocks noChangeArrowheads="1"/>
            </p:cNvSpPr>
            <p:nvPr/>
          </p:nvSpPr>
          <p:spPr bwMode="auto">
            <a:xfrm>
              <a:off x="3578197" y="5073031"/>
              <a:ext cx="3320282" cy="572064"/>
            </a:xfrm>
            <a:prstGeom prst="rect">
              <a:avLst/>
            </a:prstGeom>
            <a:solidFill>
              <a:schemeClr val="tx2">
                <a:lumMod val="40000"/>
                <a:lumOff val="60000"/>
              </a:schemeClr>
            </a:solidFill>
            <a:ln>
              <a:headEnd/>
              <a:tailEnd/>
            </a:ln>
          </p:spPr>
          <p:style>
            <a:lnRef idx="1">
              <a:schemeClr val="accent4"/>
            </a:lnRef>
            <a:fillRef idx="3">
              <a:schemeClr val="accent4"/>
            </a:fillRef>
            <a:effectRef idx="2">
              <a:schemeClr val="accent4"/>
            </a:effectRef>
            <a:fontRef idx="minor">
              <a:schemeClr val="lt1"/>
            </a:fontRef>
          </p:style>
          <p:txBody>
            <a:bodyPr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1004157" eaLnBrk="1" fontAlgn="auto" hangingPunct="1">
                <a:spcBef>
                  <a:spcPts val="0"/>
                </a:spcBef>
                <a:spcAft>
                  <a:spcPts val="0"/>
                </a:spcAft>
                <a:defRPr/>
              </a:pPr>
              <a:r>
                <a:rPr lang="en-US" sz="1980" b="1" dirty="0">
                  <a:solidFill>
                    <a:srgbClr val="000000"/>
                  </a:solidFill>
                </a:rPr>
                <a:t>Evidence</a:t>
              </a:r>
            </a:p>
            <a:p>
              <a:pPr algn="ctr" defTabSz="1004157" eaLnBrk="1" fontAlgn="auto" hangingPunct="1">
                <a:spcBef>
                  <a:spcPts val="0"/>
                </a:spcBef>
                <a:spcAft>
                  <a:spcPts val="0"/>
                </a:spcAft>
                <a:defRPr/>
              </a:pPr>
              <a:r>
                <a:rPr lang="en-US" sz="1650" dirty="0">
                  <a:solidFill>
                    <a:srgbClr val="000000"/>
                  </a:solidFill>
                  <a:sym typeface="Wingdings 2"/>
                </a:rPr>
                <a:t> </a:t>
              </a:r>
              <a:r>
                <a:rPr lang="en-US" sz="1650" dirty="0">
                  <a:solidFill>
                    <a:srgbClr val="000000"/>
                  </a:solidFill>
                </a:rPr>
                <a:t>Penicillin</a:t>
              </a:r>
            </a:p>
            <a:p>
              <a:pPr algn="ctr" defTabSz="1004157" eaLnBrk="1" fontAlgn="auto" hangingPunct="1">
                <a:spcBef>
                  <a:spcPts val="0"/>
                </a:spcBef>
                <a:spcAft>
                  <a:spcPts val="0"/>
                </a:spcAft>
                <a:defRPr/>
              </a:pPr>
              <a:r>
                <a:rPr lang="en-US" sz="1650" dirty="0">
                  <a:solidFill>
                    <a:srgbClr val="000000"/>
                  </a:solidFill>
                  <a:sym typeface="Wingdings 2"/>
                </a:rPr>
                <a:t> </a:t>
              </a:r>
              <a:r>
                <a:rPr lang="en-US" sz="1650" dirty="0">
                  <a:solidFill>
                    <a:srgbClr val="000000"/>
                  </a:solidFill>
                </a:rPr>
                <a:t>Amoxicillin</a:t>
              </a:r>
            </a:p>
            <a:p>
              <a:pPr algn="ctr" defTabSz="1004157" eaLnBrk="1" fontAlgn="auto" hangingPunct="1">
                <a:spcBef>
                  <a:spcPts val="0"/>
                </a:spcBef>
                <a:spcAft>
                  <a:spcPts val="0"/>
                </a:spcAft>
                <a:defRPr/>
              </a:pPr>
              <a:r>
                <a:rPr lang="en-US" sz="1650" dirty="0">
                  <a:solidFill>
                    <a:srgbClr val="000000"/>
                  </a:solidFill>
                  <a:sym typeface="Wingdings 2"/>
                </a:rPr>
                <a:t> </a:t>
              </a:r>
              <a:r>
                <a:rPr lang="en-US" sz="1650" dirty="0">
                  <a:solidFill>
                    <a:prstClr val="black"/>
                  </a:solidFill>
                </a:rPr>
                <a:t>Tetracycline </a:t>
              </a:r>
              <a:endParaRPr lang="en-US" sz="1650" dirty="0">
                <a:solidFill>
                  <a:srgbClr val="000000"/>
                </a:solidFill>
              </a:endParaRPr>
            </a:p>
          </p:txBody>
        </p:sp>
        <p:cxnSp>
          <p:nvCxnSpPr>
            <p:cNvPr id="17" name="Straight Arrow Connector 16"/>
            <p:cNvCxnSpPr>
              <a:endCxn id="14" idx="1"/>
            </p:cNvCxnSpPr>
            <p:nvPr/>
          </p:nvCxnSpPr>
          <p:spPr bwMode="auto">
            <a:xfrm flipV="1">
              <a:off x="2696205" y="4255685"/>
              <a:ext cx="657221" cy="783"/>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a:stCxn id="15" idx="2"/>
          </p:cNvCxnSpPr>
          <p:nvPr/>
        </p:nvCxnSpPr>
        <p:spPr bwMode="auto">
          <a:xfrm>
            <a:off x="8151813" y="4095750"/>
            <a:ext cx="0" cy="13462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9989" name="Picture 2" descr="Stock Photo: woman's throat checked with a tongue de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407025"/>
            <a:ext cx="25717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p:txBody>
          <a:bodyPr lIns="100464" tIns="50233" rIns="100464" bIns="50233" anchor="t"/>
          <a:lstStyle/>
          <a:p>
            <a:pPr defTabSz="1002348" eaLnBrk="1" hangingPunct="1">
              <a:defRPr/>
            </a:pPr>
            <a:r>
              <a:rPr lang="en-US" altLang="en-US" sz="3410">
                <a:ea typeface="ＭＳ Ｐゴシック" panose="020B0600070205080204" pitchFamily="34" charset="-128"/>
              </a:rPr>
              <a:t>Evidence</a:t>
            </a:r>
          </a:p>
        </p:txBody>
      </p:sp>
      <p:sp>
        <p:nvSpPr>
          <p:cNvPr id="172036" name="Picture Placeholder 2"/>
          <p:cNvSpPr>
            <a:spLocks noGrp="1" noTextEdit="1"/>
          </p:cNvSpPr>
          <p:nvPr>
            <p:ph type="pic" sz="quarter" idx="15"/>
          </p:nvPr>
        </p:nvSpPr>
        <p:spPr>
          <a:xfrm>
            <a:off x="6072188" y="2557463"/>
            <a:ext cx="3757612" cy="2976562"/>
          </a:xfrm>
        </p:spPr>
        <p:txBody>
          <a:bodyPr/>
          <a:lstStyle/>
          <a:p>
            <a:endParaRPr lang="en-US"/>
          </a:p>
        </p:txBody>
      </p:sp>
      <p:pic>
        <p:nvPicPr>
          <p:cNvPr id="3" name="Picture 2">
            <a:extLst>
              <a:ext uri="{FF2B5EF4-FFF2-40B4-BE49-F238E27FC236}">
                <a16:creationId xmlns:a16="http://schemas.microsoft.com/office/drawing/2014/main" id="{8E0209DB-8E75-49B7-B417-2645676CDFD9}"/>
              </a:ext>
            </a:extLst>
          </p:cNvPr>
          <p:cNvPicPr>
            <a:picLocks noChangeAspect="1"/>
          </p:cNvPicPr>
          <p:nvPr/>
        </p:nvPicPr>
        <p:blipFill>
          <a:blip r:embed="rId3"/>
          <a:stretch>
            <a:fillRect/>
          </a:stretch>
        </p:blipFill>
        <p:spPr>
          <a:xfrm>
            <a:off x="0" y="457200"/>
            <a:ext cx="10058400" cy="476901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a:xfrm>
            <a:off x="306388" y="873125"/>
            <a:ext cx="7008812" cy="1257300"/>
          </a:xfrm>
        </p:spPr>
        <p:txBody>
          <a:bodyPr lIns="100464" tIns="50233" rIns="100464" bIns="50233" anchor="t"/>
          <a:lstStyle/>
          <a:p>
            <a:pPr defTabSz="1002348" eaLnBrk="1" hangingPunct="1">
              <a:defRPr/>
            </a:pPr>
            <a:r>
              <a:rPr lang="en-US" altLang="en-US" sz="3410">
                <a:ea typeface="ＭＳ Ｐゴシック" panose="020B0600070205080204" pitchFamily="34" charset="-128"/>
              </a:rPr>
              <a:t>How Evidence Informs Program </a:t>
            </a:r>
            <a:br>
              <a:rPr lang="en-US" altLang="en-US" sz="3410">
                <a:ea typeface="ＭＳ Ｐゴシック" panose="020B0600070205080204" pitchFamily="34" charset="-128"/>
              </a:rPr>
            </a:br>
            <a:r>
              <a:rPr lang="en-US" altLang="en-US" sz="3410">
                <a:ea typeface="ＭＳ Ｐゴシック" panose="020B0600070205080204" pitchFamily="34" charset="-128"/>
              </a:rPr>
              <a:t>Design</a:t>
            </a:r>
            <a:br>
              <a:rPr lang="en-US" altLang="en-US" sz="3410">
                <a:ea typeface="ＭＳ Ｐゴシック" panose="020B0600070205080204" pitchFamily="34" charset="-128"/>
              </a:rPr>
            </a:br>
            <a:endParaRPr lang="en-US" altLang="en-US" sz="3410">
              <a:ea typeface="ＭＳ Ｐゴシック" panose="020B0600070205080204" pitchFamily="34" charset="-128"/>
            </a:endParaRPr>
          </a:p>
        </p:txBody>
      </p:sp>
      <p:sp>
        <p:nvSpPr>
          <p:cNvPr id="26627" name="Content Placeholder 6"/>
          <p:cNvSpPr>
            <a:spLocks noGrp="1"/>
          </p:cNvSpPr>
          <p:nvPr>
            <p:ph idx="12"/>
          </p:nvPr>
        </p:nvSpPr>
        <p:spPr>
          <a:xfrm>
            <a:off x="480219" y="849878"/>
            <a:ext cx="9097962" cy="5187950"/>
          </a:xfrm>
        </p:spPr>
        <p:txBody>
          <a:bodyPr/>
          <a:lstStyle/>
          <a:p>
            <a:pPr marL="474980" lvl="2" indent="0" defTabSz="1004094" eaLnBrk="1" hangingPunct="1">
              <a:buClr>
                <a:srgbClr val="FF0000"/>
              </a:buClr>
              <a:buSzPct val="150000"/>
              <a:buFont typeface="Arial" panose="020B0604020202020204" pitchFamily="34" charset="0"/>
              <a:buNone/>
              <a:defRPr/>
            </a:pPr>
            <a:r>
              <a:rPr lang="en-US" altLang="en-US" sz="2970" dirty="0">
                <a:solidFill>
                  <a:srgbClr val="000000"/>
                </a:solidFill>
                <a:ea typeface="ＭＳ Ｐゴシック" panose="020B0600070205080204" pitchFamily="34" charset="-128"/>
              </a:rPr>
              <a:t>New Programs			        Existing Programs</a:t>
            </a:r>
          </a:p>
        </p:txBody>
      </p:sp>
      <p:pic>
        <p:nvPicPr>
          <p:cNvPr id="3" name="Picture 2">
            <a:extLst>
              <a:ext uri="{FF2B5EF4-FFF2-40B4-BE49-F238E27FC236}">
                <a16:creationId xmlns:a16="http://schemas.microsoft.com/office/drawing/2014/main" id="{C66BFCC7-93EA-40CC-9A60-BDB9035C543A}"/>
              </a:ext>
            </a:extLst>
          </p:cNvPr>
          <p:cNvPicPr>
            <a:picLocks noChangeAspect="1"/>
          </p:cNvPicPr>
          <p:nvPr/>
        </p:nvPicPr>
        <p:blipFill>
          <a:blip r:embed="rId3"/>
          <a:stretch>
            <a:fillRect/>
          </a:stretch>
        </p:blipFill>
        <p:spPr>
          <a:xfrm>
            <a:off x="0" y="1523731"/>
            <a:ext cx="10058400" cy="460424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4"/>
          <p:cNvSpPr>
            <a:spLocks noGrp="1"/>
          </p:cNvSpPr>
          <p:nvPr>
            <p:ph type="title"/>
          </p:nvPr>
        </p:nvSpPr>
        <p:spPr>
          <a:xfrm>
            <a:off x="228600" y="609600"/>
            <a:ext cx="7008812" cy="1257300"/>
          </a:xfrm>
        </p:spPr>
        <p:txBody>
          <a:bodyPr lIns="100464" tIns="50233" rIns="100464" bIns="50233" anchor="t"/>
          <a:lstStyle/>
          <a:p>
            <a:pPr defTabSz="1002348" eaLnBrk="1" hangingPunct="1">
              <a:defRPr/>
            </a:pPr>
            <a:r>
              <a:rPr lang="en-US" altLang="en-US" sz="3410" dirty="0">
                <a:ea typeface="ＭＳ Ｐゴシック" panose="020B0600070205080204" pitchFamily="34" charset="-128"/>
              </a:rPr>
              <a:t>How Evidence Informs Program </a:t>
            </a:r>
            <a:br>
              <a:rPr lang="en-US" altLang="en-US" sz="3410" dirty="0">
                <a:ea typeface="ＭＳ Ｐゴシック" panose="020B0600070205080204" pitchFamily="34" charset="-128"/>
              </a:rPr>
            </a:br>
            <a:r>
              <a:rPr lang="en-US" altLang="en-US" sz="3410" dirty="0">
                <a:ea typeface="ＭＳ Ｐゴシック" panose="020B0600070205080204" pitchFamily="34" charset="-128"/>
              </a:rPr>
              <a:t>Implementation </a:t>
            </a:r>
            <a:br>
              <a:rPr lang="en-US" altLang="en-US" sz="3410" dirty="0">
                <a:ea typeface="ＭＳ Ｐゴシック" panose="020B0600070205080204" pitchFamily="34" charset="-128"/>
              </a:rPr>
            </a:br>
            <a:endParaRPr lang="en-US" altLang="en-US" sz="3410" dirty="0">
              <a:ea typeface="ＭＳ Ｐゴシック" panose="020B0600070205080204" pitchFamily="34" charset="-128"/>
            </a:endParaRPr>
          </a:p>
        </p:txBody>
      </p:sp>
      <p:sp>
        <p:nvSpPr>
          <p:cNvPr id="28675" name="Content Placeholder 6"/>
          <p:cNvSpPr>
            <a:spLocks noGrp="1"/>
          </p:cNvSpPr>
          <p:nvPr>
            <p:ph idx="12"/>
          </p:nvPr>
        </p:nvSpPr>
        <p:spPr>
          <a:xfrm>
            <a:off x="503238" y="2332038"/>
            <a:ext cx="9097962" cy="5187950"/>
          </a:xfrm>
        </p:spPr>
        <p:txBody>
          <a:bodyPr/>
          <a:lstStyle/>
          <a:p>
            <a:pPr marL="474980" lvl="2" indent="0" defTabSz="1004094" eaLnBrk="1" hangingPunct="1">
              <a:buClr>
                <a:srgbClr val="FF0000"/>
              </a:buClr>
              <a:buSzPct val="150000"/>
              <a:buFont typeface="Arial" panose="020B0604020202020204" pitchFamily="34" charset="0"/>
              <a:buNone/>
              <a:defRPr/>
            </a:pPr>
            <a:r>
              <a:rPr lang="en-US" altLang="en-US" sz="2970">
                <a:solidFill>
                  <a:srgbClr val="000000"/>
                </a:solidFill>
                <a:ea typeface="ＭＳ Ｐゴシック" panose="020B0600070205080204" pitchFamily="34" charset="-128"/>
              </a:rPr>
              <a:t>Existing Programs:</a:t>
            </a:r>
          </a:p>
          <a:p>
            <a:pPr marL="1414463" lvl="3" indent="-434817" defTabSz="1004094" eaLnBrk="1" hangingPunct="1">
              <a:buClr>
                <a:srgbClr val="FF0000"/>
              </a:buClr>
              <a:buSzPct val="150000"/>
              <a:buFont typeface="Arial" panose="020B0604020202020204" pitchFamily="34" charset="0"/>
              <a:buChar char="•"/>
              <a:defRPr/>
            </a:pPr>
            <a:r>
              <a:rPr lang="en-US" altLang="en-US" sz="2530">
                <a:solidFill>
                  <a:srgbClr val="000000"/>
                </a:solidFill>
                <a:ea typeface="ＭＳ Ｐゴシック" panose="020B0600070205080204" pitchFamily="34" charset="-128"/>
              </a:rPr>
              <a:t>Is there sufficient evidence for the intervention to continue its use?</a:t>
            </a:r>
          </a:p>
          <a:p>
            <a:pPr marL="1414463" lvl="3" indent="-434817" defTabSz="1004094" eaLnBrk="1" hangingPunct="1">
              <a:buClr>
                <a:srgbClr val="FF0000"/>
              </a:buClr>
              <a:buSzPct val="150000"/>
              <a:buFont typeface="Arial" panose="020B0604020202020204" pitchFamily="34" charset="0"/>
              <a:buChar char="•"/>
              <a:defRPr/>
            </a:pPr>
            <a:r>
              <a:rPr lang="en-US" altLang="en-US" sz="2530">
                <a:solidFill>
                  <a:srgbClr val="000000"/>
                </a:solidFill>
                <a:ea typeface="ＭＳ Ｐゴシック" panose="020B0600070205080204" pitchFamily="34" charset="-128"/>
              </a:rPr>
              <a:t>Based on the evidence, are there modifications to the intervention that would make it more effective?</a:t>
            </a:r>
          </a:p>
          <a:p>
            <a:pPr marL="1414463" lvl="3" indent="-434817" defTabSz="1004094" eaLnBrk="1" hangingPunct="1">
              <a:buClr>
                <a:srgbClr val="FF0000"/>
              </a:buClr>
              <a:buSzPct val="150000"/>
              <a:buFont typeface="Arial" panose="020B0604020202020204" pitchFamily="34" charset="0"/>
              <a:buChar char="•"/>
              <a:defRPr/>
            </a:pPr>
            <a:r>
              <a:rPr lang="en-US" altLang="en-US" sz="2530">
                <a:solidFill>
                  <a:srgbClr val="000000"/>
                </a:solidFill>
                <a:ea typeface="ＭＳ Ｐゴシック" panose="020B0600070205080204" pitchFamily="34" charset="-128"/>
              </a:rPr>
              <a:t>Do you need to choose a new intervention?</a:t>
            </a:r>
            <a:endParaRPr lang="en-US" altLang="en-US">
              <a:solidFill>
                <a:srgbClr val="595959"/>
              </a:solidFill>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6388" y="873125"/>
            <a:ext cx="7008812" cy="1257300"/>
          </a:xfrm>
        </p:spPr>
        <p:txBody>
          <a:bodyPr/>
          <a:lstStyle/>
          <a:p>
            <a:pPr defTabSz="1002348">
              <a:defRPr/>
            </a:pPr>
            <a:r>
              <a:rPr lang="en-US" altLang="en-US" sz="3410">
                <a:solidFill>
                  <a:schemeClr val="tx1"/>
                </a:solidFill>
              </a:rPr>
              <a:t>Evidence-Based</a:t>
            </a:r>
          </a:p>
        </p:txBody>
      </p:sp>
      <p:pic>
        <p:nvPicPr>
          <p:cNvPr id="3" name="Picture 2">
            <a:extLst>
              <a:ext uri="{FF2B5EF4-FFF2-40B4-BE49-F238E27FC236}">
                <a16:creationId xmlns:a16="http://schemas.microsoft.com/office/drawing/2014/main" id="{EA323877-7CCF-4184-9E1D-F1C75D23F61C}"/>
              </a:ext>
            </a:extLst>
          </p:cNvPr>
          <p:cNvPicPr>
            <a:picLocks noChangeAspect="1"/>
          </p:cNvPicPr>
          <p:nvPr/>
        </p:nvPicPr>
        <p:blipFill rotWithShape="1">
          <a:blip r:embed="rId3"/>
          <a:srcRect r="28788"/>
          <a:stretch/>
        </p:blipFill>
        <p:spPr>
          <a:xfrm>
            <a:off x="2895600" y="533400"/>
            <a:ext cx="7162800" cy="4769648"/>
          </a:xfrm>
          <a:prstGeom prst="rect">
            <a:avLst/>
          </a:prstGeom>
        </p:spPr>
      </p:pic>
      <p:pic>
        <p:nvPicPr>
          <p:cNvPr id="5" name="Picture 4">
            <a:extLst>
              <a:ext uri="{FF2B5EF4-FFF2-40B4-BE49-F238E27FC236}">
                <a16:creationId xmlns:a16="http://schemas.microsoft.com/office/drawing/2014/main" id="{9EA28CE1-2B85-493A-BC58-284CFD748258}"/>
              </a:ext>
            </a:extLst>
          </p:cNvPr>
          <p:cNvPicPr>
            <a:picLocks noChangeAspect="1"/>
          </p:cNvPicPr>
          <p:nvPr/>
        </p:nvPicPr>
        <p:blipFill>
          <a:blip r:embed="rId4"/>
          <a:stretch>
            <a:fillRect/>
          </a:stretch>
        </p:blipFill>
        <p:spPr>
          <a:xfrm>
            <a:off x="0" y="4519370"/>
            <a:ext cx="4419600" cy="41674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914400" y="2590800"/>
            <a:ext cx="8229600" cy="1447800"/>
          </a:xfrm>
        </p:spPr>
        <p:txBody>
          <a:bodyPr lIns="107113" tIns="53556" rIns="107113" bIns="53556" anchor="t"/>
          <a:lstStyle/>
          <a:p>
            <a:pPr eaLnBrk="1" hangingPunct="1"/>
            <a:r>
              <a:rPr lang="en-US" altLang="en-US" sz="4400">
                <a:ea typeface="ＭＳ Ｐゴシック" panose="020B0600070205080204" pitchFamily="34" charset="-128"/>
              </a:rPr>
              <a:t>Designing Effective Action for Change</a:t>
            </a:r>
          </a:p>
        </p:txBody>
      </p:sp>
      <p:sp>
        <p:nvSpPr>
          <p:cNvPr id="36867" name="Subtitle 2"/>
          <p:cNvSpPr>
            <a:spLocks noGrp="1"/>
          </p:cNvSpPr>
          <p:nvPr>
            <p:ph type="subTitle" idx="4294967295"/>
          </p:nvPr>
        </p:nvSpPr>
        <p:spPr>
          <a:xfrm>
            <a:off x="914400" y="4648200"/>
            <a:ext cx="8077200" cy="4038600"/>
          </a:xfrm>
        </p:spPr>
        <p:txBody>
          <a:bodyPr lIns="107113" tIns="53556" rIns="107113" bIns="53556"/>
          <a:lstStyle/>
          <a:p>
            <a:pPr algn="ctr" eaLnBrk="1" hangingPunct="1"/>
            <a:r>
              <a:rPr lang="en-US" altLang="en-US" sz="3600" b="0">
                <a:solidFill>
                  <a:srgbClr val="000000"/>
                </a:solidFill>
              </a:rPr>
              <a:t>How a Theory of Change helps you clarify the cause-and-effect relationship at the heart of your program</a:t>
            </a:r>
          </a:p>
          <a:p>
            <a:pPr algn="ctr" eaLnBrk="1" hangingPunct="1"/>
            <a:endParaRPr lang="en-US" altLang="en-US" sz="3600" b="0">
              <a:solidFill>
                <a:srgbClr val="000000"/>
              </a:solidFill>
            </a:endParaRPr>
          </a:p>
          <a:p>
            <a:pPr algn="ctr" eaLnBrk="1" hangingPunct="1"/>
            <a:endParaRPr lang="en-US" altLang="en-US" sz="1400" i="1"/>
          </a:p>
          <a:p>
            <a:pPr algn="ctr" eaLnBrk="1" hangingPunct="1"/>
            <a:r>
              <a:rPr lang="en-US" altLang="en-US" sz="1500" i="1"/>
              <a:t>Copyright © 2012 by JBS International, Inc.</a:t>
            </a:r>
          </a:p>
          <a:p>
            <a:pPr algn="ctr" eaLnBrk="1" hangingPunct="1"/>
            <a:r>
              <a:rPr lang="en-US" altLang="en-US" sz="1500" i="1"/>
              <a:t>Developed by JBS International for the Corporation for National &amp; Community Service </a:t>
            </a:r>
          </a:p>
        </p:txBody>
      </p:sp>
      <p:pic>
        <p:nvPicPr>
          <p:cNvPr id="3" name="Picture 2">
            <a:extLst>
              <a:ext uri="{FF2B5EF4-FFF2-40B4-BE49-F238E27FC236}">
                <a16:creationId xmlns:a16="http://schemas.microsoft.com/office/drawing/2014/main" id="{00A8A48E-22B0-4D47-8674-3859850155FD}"/>
              </a:ext>
            </a:extLst>
          </p:cNvPr>
          <p:cNvPicPr>
            <a:picLocks noChangeAspect="1"/>
          </p:cNvPicPr>
          <p:nvPr/>
        </p:nvPicPr>
        <p:blipFill rotWithShape="1">
          <a:blip r:embed="rId3"/>
          <a:srcRect r="37301"/>
          <a:stretch/>
        </p:blipFill>
        <p:spPr>
          <a:xfrm>
            <a:off x="381000" y="108785"/>
            <a:ext cx="9144000" cy="8469229"/>
          </a:xfrm>
          <a:prstGeom prst="rect">
            <a:avLst/>
          </a:prstGeom>
        </p:spPr>
      </p:pic>
    </p:spTree>
    <p:extLst>
      <p:ext uri="{BB962C8B-B14F-4D97-AF65-F5344CB8AC3E}">
        <p14:creationId xmlns:p14="http://schemas.microsoft.com/office/powerpoint/2010/main" val="2582590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6388" y="873125"/>
            <a:ext cx="7008812" cy="1257300"/>
          </a:xfrm>
        </p:spPr>
        <p:txBody>
          <a:bodyPr/>
          <a:lstStyle/>
          <a:p>
            <a:pPr defTabSz="1002348">
              <a:defRPr/>
            </a:pPr>
            <a:r>
              <a:rPr lang="en-US" altLang="en-US" sz="3410">
                <a:solidFill>
                  <a:schemeClr val="tx1"/>
                </a:solidFill>
              </a:rPr>
              <a:t>Evidence-Based</a:t>
            </a:r>
          </a:p>
        </p:txBody>
      </p:sp>
      <p:sp>
        <p:nvSpPr>
          <p:cNvPr id="30723" name="Content Placeholder 2"/>
          <p:cNvSpPr>
            <a:spLocks noGrp="1"/>
          </p:cNvSpPr>
          <p:nvPr>
            <p:ph idx="12"/>
          </p:nvPr>
        </p:nvSpPr>
        <p:spPr>
          <a:xfrm>
            <a:off x="587375" y="3254375"/>
            <a:ext cx="9097963" cy="3595688"/>
          </a:xfrm>
        </p:spPr>
        <p:txBody>
          <a:bodyPr/>
          <a:lstStyle/>
          <a:p>
            <a:pPr marL="321310" indent="-321310" algn="ctr" defTabSz="1002348">
              <a:defRPr/>
            </a:pPr>
            <a:r>
              <a:rPr lang="en-US" altLang="en-US" sz="2640" dirty="0">
                <a:solidFill>
                  <a:schemeClr val="tx1"/>
                </a:solidFill>
              </a:rPr>
              <a:t>Most Rigorous Type Of Evidence</a:t>
            </a:r>
          </a:p>
          <a:p>
            <a:pPr marL="321310" indent="-321310" defTabSz="1002348">
              <a:defRPr/>
            </a:pPr>
            <a:endParaRPr lang="en-US" altLang="en-US" sz="2640" dirty="0">
              <a:solidFill>
                <a:schemeClr val="tx1"/>
              </a:solidFill>
            </a:endParaRPr>
          </a:p>
          <a:p>
            <a:pPr marL="321310" indent="-321310" defTabSz="1002348">
              <a:defRPr/>
            </a:pPr>
            <a:r>
              <a:rPr lang="en-US" altLang="en-US" sz="2640" b="0" dirty="0">
                <a:solidFill>
                  <a:schemeClr val="tx1"/>
                </a:solidFill>
              </a:rPr>
              <a:t>	Program designs where evaluation has established a causal linkage between program activities and intended </a:t>
            </a:r>
          </a:p>
        </p:txBody>
      </p:sp>
      <p:pic>
        <p:nvPicPr>
          <p:cNvPr id="4" name="Picture 3">
            <a:extLst>
              <a:ext uri="{FF2B5EF4-FFF2-40B4-BE49-F238E27FC236}">
                <a16:creationId xmlns:a16="http://schemas.microsoft.com/office/drawing/2014/main" id="{DA0F01B8-8A2E-495F-8A41-00F91A86F8F2}"/>
              </a:ext>
            </a:extLst>
          </p:cNvPr>
          <p:cNvPicPr>
            <a:picLocks noChangeAspect="1"/>
          </p:cNvPicPr>
          <p:nvPr/>
        </p:nvPicPr>
        <p:blipFill>
          <a:blip r:embed="rId3"/>
          <a:stretch>
            <a:fillRect/>
          </a:stretch>
        </p:blipFill>
        <p:spPr>
          <a:xfrm>
            <a:off x="0" y="533400"/>
            <a:ext cx="10058400" cy="6067792"/>
          </a:xfrm>
          <a:prstGeom prst="rect">
            <a:avLst/>
          </a:prstGeom>
        </p:spPr>
      </p:pic>
    </p:spTree>
    <p:extLst>
      <p:ext uri="{BB962C8B-B14F-4D97-AF65-F5344CB8AC3E}">
        <p14:creationId xmlns:p14="http://schemas.microsoft.com/office/powerpoint/2010/main" val="2337165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54488" y="3563938"/>
            <a:ext cx="1377950" cy="1425575"/>
          </a:xfrm>
          <a:prstGeom prst="rect">
            <a:avLst/>
          </a:prstGeom>
          <a:solidFill>
            <a:srgbClr val="9E2452"/>
          </a:solidFill>
          <a:ln>
            <a:solidFill>
              <a:srgbClr val="9E24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5840" eaLnBrk="1" fontAlgn="auto" hangingPunct="1">
              <a:spcBef>
                <a:spcPct val="20000"/>
              </a:spcBef>
              <a:spcAft>
                <a:spcPct val="40000"/>
              </a:spcAft>
              <a:buClr>
                <a:srgbClr val="4F81BD"/>
              </a:buClr>
              <a:buSzPct val="70000"/>
              <a:defRPr/>
            </a:pPr>
            <a:r>
              <a:rPr lang="en-US" sz="1400" b="1" dirty="0">
                <a:solidFill>
                  <a:prstClr val="white"/>
                </a:solidFill>
                <a:ea typeface="ＭＳ Ｐゴシック" pitchFamily="-111" charset="-128"/>
                <a:cs typeface="Arial" charset="0"/>
                <a:sym typeface="Bookshelf Symbol 7" pitchFamily="-111" charset="2"/>
              </a:rPr>
              <a:t>Assess program’s outcomes</a:t>
            </a:r>
          </a:p>
        </p:txBody>
      </p:sp>
      <p:sp>
        <p:nvSpPr>
          <p:cNvPr id="8" name="Rectangle 7"/>
          <p:cNvSpPr/>
          <p:nvPr/>
        </p:nvSpPr>
        <p:spPr>
          <a:xfrm>
            <a:off x="2166938" y="4056063"/>
            <a:ext cx="1436687" cy="1423987"/>
          </a:xfrm>
          <a:prstGeom prst="rect">
            <a:avLst/>
          </a:prstGeom>
          <a:solidFill>
            <a:srgbClr val="9E2452"/>
          </a:solidFill>
          <a:ln>
            <a:solidFill>
              <a:srgbClr val="9E24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5840" eaLnBrk="1" fontAlgn="auto" hangingPunct="1">
              <a:spcBef>
                <a:spcPct val="20000"/>
              </a:spcBef>
              <a:spcAft>
                <a:spcPct val="40000"/>
              </a:spcAft>
              <a:buClr>
                <a:srgbClr val="4F81BD"/>
              </a:buClr>
              <a:buSzPct val="70000"/>
              <a:defRPr/>
            </a:pPr>
            <a:r>
              <a:rPr lang="en-US" sz="1600" b="1" dirty="0">
                <a:solidFill>
                  <a:prstClr val="white"/>
                </a:solidFill>
                <a:ea typeface="ＭＳ Ｐゴシック" pitchFamily="-111" charset="-128"/>
                <a:sym typeface="Bookshelf Symbol 7" pitchFamily="-111" charset="2"/>
              </a:rPr>
              <a:t>Ensure effective </a:t>
            </a:r>
            <a:r>
              <a:rPr lang="en-US" sz="1400" b="1" dirty="0">
                <a:solidFill>
                  <a:prstClr val="white"/>
                </a:solidFill>
                <a:ea typeface="ＭＳ Ｐゴシック" pitchFamily="-111" charset="-128"/>
                <a:sym typeface="Bookshelf Symbol 7" pitchFamily="-111" charset="2"/>
              </a:rPr>
              <a:t>implementation</a:t>
            </a:r>
            <a:endParaRPr lang="en-US" sz="1500" b="1" dirty="0">
              <a:solidFill>
                <a:prstClr val="white"/>
              </a:solidFill>
              <a:ea typeface="ＭＳ Ｐゴシック" pitchFamily="-111" charset="-128"/>
              <a:sym typeface="Bookshelf Symbol 7" pitchFamily="-111" charset="2"/>
            </a:endParaRPr>
          </a:p>
        </p:txBody>
      </p:sp>
      <p:sp>
        <p:nvSpPr>
          <p:cNvPr id="9" name="Rectangle 8"/>
          <p:cNvSpPr/>
          <p:nvPr/>
        </p:nvSpPr>
        <p:spPr>
          <a:xfrm>
            <a:off x="6118225" y="3062288"/>
            <a:ext cx="1425575" cy="1423987"/>
          </a:xfrm>
          <a:prstGeom prst="rect">
            <a:avLst/>
          </a:prstGeom>
          <a:solidFill>
            <a:srgbClr val="9E2452"/>
          </a:solidFill>
          <a:ln>
            <a:solidFill>
              <a:srgbClr val="9E24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5840" eaLnBrk="1" fontAlgn="auto" hangingPunct="1">
              <a:spcBef>
                <a:spcPct val="20000"/>
              </a:spcBef>
              <a:spcAft>
                <a:spcPct val="40000"/>
              </a:spcAft>
              <a:buClr>
                <a:srgbClr val="4F81BD"/>
              </a:buClr>
              <a:buSzPct val="70000"/>
              <a:defRPr/>
            </a:pPr>
            <a:r>
              <a:rPr lang="en-US" sz="1400" b="1" dirty="0">
                <a:solidFill>
                  <a:prstClr val="white"/>
                </a:solidFill>
                <a:ea typeface="ＭＳ Ｐゴシック" pitchFamily="-111" charset="-128"/>
                <a:cs typeface="Arial" charset="0"/>
                <a:sym typeface="Bookshelf Symbol 7" pitchFamily="-111" charset="2"/>
              </a:rPr>
              <a:t>Obtain evidence  of positive program outcomes</a:t>
            </a:r>
          </a:p>
        </p:txBody>
      </p:sp>
      <p:sp>
        <p:nvSpPr>
          <p:cNvPr id="180233" name="Title 1"/>
          <p:cNvSpPr txBox="1">
            <a:spLocks/>
          </p:cNvSpPr>
          <p:nvPr/>
        </p:nvSpPr>
        <p:spPr bwMode="auto">
          <a:xfrm>
            <a:off x="0" y="571500"/>
            <a:ext cx="81311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04888">
              <a:defRPr sz="2100">
                <a:solidFill>
                  <a:schemeClr val="tx1"/>
                </a:solidFill>
                <a:latin typeface="Arial" panose="020B0604020202020204" pitchFamily="34" charset="0"/>
                <a:cs typeface="Arial" panose="020B0604020202020204" pitchFamily="34" charset="0"/>
              </a:defRPr>
            </a:lvl1pPr>
            <a:lvl2pPr marL="742950" indent="-285750" defTabSz="1004888">
              <a:defRPr sz="2100">
                <a:solidFill>
                  <a:schemeClr val="tx1"/>
                </a:solidFill>
                <a:latin typeface="Arial" panose="020B0604020202020204" pitchFamily="34" charset="0"/>
                <a:cs typeface="Arial" panose="020B0604020202020204" pitchFamily="34" charset="0"/>
              </a:defRPr>
            </a:lvl2pPr>
            <a:lvl3pPr marL="1143000" indent="-228600" defTabSz="1004888">
              <a:defRPr sz="2100">
                <a:solidFill>
                  <a:schemeClr val="tx1"/>
                </a:solidFill>
                <a:latin typeface="Arial" panose="020B0604020202020204" pitchFamily="34" charset="0"/>
                <a:cs typeface="Arial" panose="020B0604020202020204" pitchFamily="34" charset="0"/>
              </a:defRPr>
            </a:lvl3pPr>
            <a:lvl4pPr marL="1600200" indent="-228600" defTabSz="1004888">
              <a:defRPr sz="2100">
                <a:solidFill>
                  <a:schemeClr val="tx1"/>
                </a:solidFill>
                <a:latin typeface="Arial" panose="020B0604020202020204" pitchFamily="34" charset="0"/>
                <a:cs typeface="Arial" panose="020B0604020202020204" pitchFamily="34" charset="0"/>
              </a:defRPr>
            </a:lvl4pPr>
            <a:lvl5pPr marL="2057400" indent="-228600" defTabSz="1004888">
              <a:defRPr sz="2100">
                <a:solidFill>
                  <a:schemeClr val="tx1"/>
                </a:solidFill>
                <a:latin typeface="Arial" panose="020B0604020202020204" pitchFamily="34" charset="0"/>
                <a:cs typeface="Arial" panose="020B0604020202020204" pitchFamily="34" charset="0"/>
              </a:defRPr>
            </a:lvl5pPr>
            <a:lvl6pPr marL="2514600" indent="-228600" defTabSz="10048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048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048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048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r>
              <a:rPr lang="en-US" altLang="en-US" sz="3300" dirty="0">
                <a:solidFill>
                  <a:srgbClr val="000000"/>
                </a:solidFill>
                <a:latin typeface="Garamond" panose="02020404030301010803" pitchFamily="18" charset="0"/>
              </a:rPr>
              <a:t>Building Evidence of Effectiveness</a:t>
            </a:r>
          </a:p>
        </p:txBody>
      </p:sp>
      <p:sp>
        <p:nvSpPr>
          <p:cNvPr id="16" name="Flowchart: Connector 15"/>
          <p:cNvSpPr/>
          <p:nvPr/>
        </p:nvSpPr>
        <p:spPr>
          <a:xfrm>
            <a:off x="1173163" y="3505200"/>
            <a:ext cx="201612" cy="201613"/>
          </a:xfrm>
          <a:prstGeom prst="flowChartConnector">
            <a:avLst/>
          </a:prstGeom>
        </p:spPr>
        <p:style>
          <a:lnRef idx="3">
            <a:schemeClr val="lt1"/>
          </a:lnRef>
          <a:fillRef idx="1">
            <a:schemeClr val="accent4"/>
          </a:fillRef>
          <a:effectRef idx="1">
            <a:schemeClr val="accent4"/>
          </a:effectRef>
          <a:fontRef idx="minor">
            <a:schemeClr val="lt1"/>
          </a:fontRef>
        </p:style>
        <p:txBody>
          <a:bodyPr anchor="ctr"/>
          <a:lstStyle/>
          <a:p>
            <a:pPr algn="ctr" defTabSz="1005840" eaLnBrk="1" fontAlgn="auto" hangingPunct="1">
              <a:spcBef>
                <a:spcPts val="0"/>
              </a:spcBef>
              <a:spcAft>
                <a:spcPts val="0"/>
              </a:spcAft>
              <a:defRPr/>
            </a:pPr>
            <a:endParaRPr lang="en-US" sz="1980">
              <a:solidFill>
                <a:prstClr val="white"/>
              </a:solidFill>
            </a:endParaRPr>
          </a:p>
        </p:txBody>
      </p:sp>
      <p:sp>
        <p:nvSpPr>
          <p:cNvPr id="18" name="Flowchart: Connector 17"/>
          <p:cNvSpPr/>
          <p:nvPr/>
        </p:nvSpPr>
        <p:spPr>
          <a:xfrm>
            <a:off x="4254500" y="2370138"/>
            <a:ext cx="309563" cy="309562"/>
          </a:xfrm>
          <a:prstGeom prst="flowChartConnector">
            <a:avLst/>
          </a:prstGeom>
        </p:spPr>
        <p:style>
          <a:lnRef idx="3">
            <a:schemeClr val="lt1"/>
          </a:lnRef>
          <a:fillRef idx="1">
            <a:schemeClr val="accent4"/>
          </a:fillRef>
          <a:effectRef idx="1">
            <a:schemeClr val="accent4"/>
          </a:effectRef>
          <a:fontRef idx="minor">
            <a:schemeClr val="lt1"/>
          </a:fontRef>
        </p:style>
        <p:txBody>
          <a:bodyPr anchor="ctr"/>
          <a:lstStyle/>
          <a:p>
            <a:pPr algn="ctr" defTabSz="1005840" eaLnBrk="1" fontAlgn="auto" hangingPunct="1">
              <a:spcBef>
                <a:spcPts val="0"/>
              </a:spcBef>
              <a:spcAft>
                <a:spcPts val="0"/>
              </a:spcAft>
              <a:defRPr/>
            </a:pPr>
            <a:endParaRPr lang="en-US" sz="1980">
              <a:solidFill>
                <a:prstClr val="white"/>
              </a:solidFill>
            </a:endParaRPr>
          </a:p>
        </p:txBody>
      </p:sp>
      <p:sp>
        <p:nvSpPr>
          <p:cNvPr id="19" name="Flowchart: Connector 18"/>
          <p:cNvSpPr/>
          <p:nvPr/>
        </p:nvSpPr>
        <p:spPr>
          <a:xfrm>
            <a:off x="7543800" y="1828800"/>
            <a:ext cx="419100" cy="419100"/>
          </a:xfrm>
          <a:prstGeom prst="flowChartConnector">
            <a:avLst/>
          </a:prstGeom>
        </p:spPr>
        <p:style>
          <a:lnRef idx="3">
            <a:schemeClr val="lt1"/>
          </a:lnRef>
          <a:fillRef idx="1">
            <a:schemeClr val="accent4"/>
          </a:fillRef>
          <a:effectRef idx="1">
            <a:schemeClr val="accent4"/>
          </a:effectRef>
          <a:fontRef idx="minor">
            <a:schemeClr val="lt1"/>
          </a:fontRef>
        </p:style>
        <p:txBody>
          <a:bodyPr anchor="ctr"/>
          <a:lstStyle/>
          <a:p>
            <a:pPr algn="ctr" defTabSz="1005840" eaLnBrk="1" fontAlgn="auto" hangingPunct="1">
              <a:spcBef>
                <a:spcPts val="0"/>
              </a:spcBef>
              <a:spcAft>
                <a:spcPts val="0"/>
              </a:spcAft>
              <a:defRPr/>
            </a:pPr>
            <a:endParaRPr lang="en-US" sz="1980">
              <a:solidFill>
                <a:prstClr val="white"/>
              </a:solidFill>
            </a:endParaRPr>
          </a:p>
        </p:txBody>
      </p:sp>
      <p:sp>
        <p:nvSpPr>
          <p:cNvPr id="32782" name="TextBox 19"/>
          <p:cNvSpPr txBox="1">
            <a:spLocks noChangeArrowheads="1"/>
          </p:cNvSpPr>
          <p:nvPr/>
        </p:nvSpPr>
        <p:spPr bwMode="auto">
          <a:xfrm>
            <a:off x="8213725" y="1604963"/>
            <a:ext cx="11826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005840" eaLnBrk="1" hangingPunct="1">
              <a:defRPr/>
            </a:pPr>
            <a:r>
              <a:rPr lang="en-US" altLang="en-US" sz="1760" b="1" i="1">
                <a:solidFill>
                  <a:srgbClr val="FFFFFF"/>
                </a:solidFill>
              </a:rPr>
              <a:t>Evidence Based</a:t>
            </a:r>
          </a:p>
        </p:txBody>
      </p:sp>
      <p:pic>
        <p:nvPicPr>
          <p:cNvPr id="3" name="Picture 2">
            <a:extLst>
              <a:ext uri="{FF2B5EF4-FFF2-40B4-BE49-F238E27FC236}">
                <a16:creationId xmlns:a16="http://schemas.microsoft.com/office/drawing/2014/main" id="{BADF373F-F3C8-40E1-92E5-536FC61FF501}"/>
              </a:ext>
            </a:extLst>
          </p:cNvPr>
          <p:cNvPicPr>
            <a:picLocks noChangeAspect="1"/>
          </p:cNvPicPr>
          <p:nvPr/>
        </p:nvPicPr>
        <p:blipFill>
          <a:blip r:embed="rId3"/>
          <a:stretch>
            <a:fillRect/>
          </a:stretch>
        </p:blipFill>
        <p:spPr>
          <a:xfrm>
            <a:off x="139700" y="1798638"/>
            <a:ext cx="8848725" cy="63817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2"/>
          <p:cNvSpPr>
            <a:spLocks noGrp="1"/>
          </p:cNvSpPr>
          <p:nvPr>
            <p:ph type="title"/>
          </p:nvPr>
        </p:nvSpPr>
        <p:spPr>
          <a:xfrm>
            <a:off x="152400" y="1195388"/>
            <a:ext cx="9051925" cy="963612"/>
          </a:xfrm>
        </p:spPr>
        <p:txBody>
          <a:bodyPr anchor="t"/>
          <a:lstStyle/>
          <a:p>
            <a:pPr defTabSz="1004094" eaLnBrk="1" hangingPunct="1">
              <a:defRPr/>
            </a:pPr>
            <a:r>
              <a:rPr lang="en-US" altLang="en-US" sz="3410">
                <a:ea typeface="ＭＳ Ｐゴシック" panose="020B0600070205080204" pitchFamily="34" charset="-128"/>
              </a:rPr>
              <a:t>Evidence Basis for Interventions</a:t>
            </a:r>
          </a:p>
        </p:txBody>
      </p:sp>
      <p:pic>
        <p:nvPicPr>
          <p:cNvPr id="3" name="Picture 2">
            <a:extLst>
              <a:ext uri="{FF2B5EF4-FFF2-40B4-BE49-F238E27FC236}">
                <a16:creationId xmlns:a16="http://schemas.microsoft.com/office/drawing/2014/main" id="{DAB1DA38-B7BF-4077-8C07-37B169B17673}"/>
              </a:ext>
            </a:extLst>
          </p:cNvPr>
          <p:cNvPicPr>
            <a:picLocks noChangeAspect="1"/>
          </p:cNvPicPr>
          <p:nvPr/>
        </p:nvPicPr>
        <p:blipFill>
          <a:blip r:embed="rId3"/>
          <a:stretch>
            <a:fillRect/>
          </a:stretch>
        </p:blipFill>
        <p:spPr>
          <a:xfrm>
            <a:off x="0" y="533364"/>
            <a:ext cx="10058400" cy="483994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a:xfrm>
            <a:off x="304800" y="762000"/>
            <a:ext cx="9051925" cy="965200"/>
          </a:xfrm>
        </p:spPr>
        <p:txBody>
          <a:bodyPr rtlCol="0" anchor="t">
            <a:normAutofit fontScale="90000"/>
          </a:bodyPr>
          <a:lstStyle/>
          <a:p>
            <a:pPr defTabSz="1005092" eaLnBrk="1" fontAlgn="auto" hangingPunct="1">
              <a:spcAft>
                <a:spcPts val="0"/>
              </a:spcAft>
              <a:defRPr/>
            </a:pPr>
            <a:r>
              <a:rPr lang="en-US" sz="3410" dirty="0">
                <a:ea typeface="ＭＳ Ｐゴシック" pitchFamily="34" charset="-128"/>
              </a:rPr>
              <a:t>Evidence Source: Evaluations </a:t>
            </a:r>
            <a:br>
              <a:rPr lang="en-US" sz="3410" dirty="0">
                <a:ea typeface="ＭＳ Ｐゴシック" pitchFamily="34" charset="-128"/>
              </a:rPr>
            </a:br>
            <a:r>
              <a:rPr lang="en-US" sz="3410" dirty="0">
                <a:ea typeface="ＭＳ Ｐゴシック" pitchFamily="34" charset="-128"/>
              </a:rPr>
              <a:t>from Other Organizations</a:t>
            </a:r>
          </a:p>
        </p:txBody>
      </p:sp>
      <p:sp>
        <p:nvSpPr>
          <p:cNvPr id="36867" name="Content Placeholder 6"/>
          <p:cNvSpPr>
            <a:spLocks noGrp="1"/>
          </p:cNvSpPr>
          <p:nvPr>
            <p:ph idx="1"/>
          </p:nvPr>
        </p:nvSpPr>
        <p:spPr>
          <a:xfrm>
            <a:off x="698500" y="3127375"/>
            <a:ext cx="9039225" cy="4183063"/>
          </a:xfrm>
        </p:spPr>
        <p:txBody>
          <a:bodyPr/>
          <a:lstStyle/>
          <a:p>
            <a:pPr marL="427832" lvl="1" indent="-427832" defTabSz="1004094" eaLnBrk="1" hangingPunct="1">
              <a:spcBef>
                <a:spcPct val="0"/>
              </a:spcBef>
              <a:defRPr/>
            </a:pPr>
            <a:r>
              <a:rPr lang="en-US" altLang="en-US" sz="2970">
                <a:solidFill>
                  <a:srgbClr val="000000"/>
                </a:solidFill>
                <a:ea typeface="ＭＳ Ｐゴシック" panose="020B0600070205080204" pitchFamily="34" charset="-128"/>
              </a:rPr>
              <a:t>Have similar programs been successful in achieving the outcomes you want your program to produce?</a:t>
            </a:r>
            <a:endParaRPr lang="en-US" altLang="en-US" sz="2640">
              <a:solidFill>
                <a:srgbClr val="595959"/>
              </a:solidFill>
              <a:ea typeface="ＭＳ Ｐゴシック" panose="020B0600070205080204" pitchFamily="34" charset="-128"/>
            </a:endParaRPr>
          </a:p>
        </p:txBody>
      </p:sp>
      <p:pic>
        <p:nvPicPr>
          <p:cNvPr id="3" name="Picture 2">
            <a:extLst>
              <a:ext uri="{FF2B5EF4-FFF2-40B4-BE49-F238E27FC236}">
                <a16:creationId xmlns:a16="http://schemas.microsoft.com/office/drawing/2014/main" id="{6731646D-E5D1-4F2E-83AF-49298D1B8B62}"/>
              </a:ext>
            </a:extLst>
          </p:cNvPr>
          <p:cNvPicPr>
            <a:picLocks noChangeAspect="1"/>
          </p:cNvPicPr>
          <p:nvPr/>
        </p:nvPicPr>
        <p:blipFill>
          <a:blip r:embed="rId3"/>
          <a:stretch>
            <a:fillRect/>
          </a:stretch>
        </p:blipFill>
        <p:spPr>
          <a:xfrm>
            <a:off x="24539" y="533400"/>
            <a:ext cx="10058400" cy="484892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a:xfrm>
            <a:off x="457200" y="762000"/>
            <a:ext cx="9051925" cy="965200"/>
          </a:xfrm>
        </p:spPr>
        <p:txBody>
          <a:bodyPr rtlCol="0" anchor="t">
            <a:normAutofit fontScale="90000"/>
          </a:bodyPr>
          <a:lstStyle/>
          <a:p>
            <a:pPr defTabSz="1005092" eaLnBrk="1" fontAlgn="auto" hangingPunct="1">
              <a:spcAft>
                <a:spcPts val="0"/>
              </a:spcAft>
              <a:defRPr/>
            </a:pPr>
            <a:r>
              <a:rPr lang="en-US" sz="3410" dirty="0">
                <a:ea typeface="ＭＳ Ｐゴシック" pitchFamily="34" charset="-128"/>
              </a:rPr>
              <a:t>Evidence Source:  Your </a:t>
            </a:r>
            <a:br>
              <a:rPr lang="en-US" sz="3410" dirty="0">
                <a:ea typeface="ＭＳ Ｐゴシック" pitchFamily="34" charset="-128"/>
              </a:rPr>
            </a:br>
            <a:r>
              <a:rPr lang="en-US" sz="3410" dirty="0">
                <a:ea typeface="ＭＳ Ｐゴシック" pitchFamily="34" charset="-128"/>
              </a:rPr>
              <a:t>Performance Measurement Data</a:t>
            </a:r>
          </a:p>
        </p:txBody>
      </p:sp>
      <p:sp>
        <p:nvSpPr>
          <p:cNvPr id="38915" name="Content Placeholder 6"/>
          <p:cNvSpPr>
            <a:spLocks noGrp="1"/>
          </p:cNvSpPr>
          <p:nvPr>
            <p:ph idx="1"/>
          </p:nvPr>
        </p:nvSpPr>
        <p:spPr>
          <a:xfrm>
            <a:off x="457200" y="2547938"/>
            <a:ext cx="7924800" cy="4424362"/>
          </a:xfrm>
        </p:spPr>
        <p:txBody>
          <a:bodyPr/>
          <a:lstStyle/>
          <a:p>
            <a:pPr marL="115253" lvl="1" indent="-1747" defTabSz="1004094" eaLnBrk="1" hangingPunct="1">
              <a:buFont typeface="Arial" panose="020B0604020202020204" pitchFamily="34" charset="0"/>
              <a:buNone/>
              <a:defRPr/>
            </a:pPr>
            <a:r>
              <a:rPr lang="en-US" altLang="en-US" sz="2970" b="1">
                <a:solidFill>
                  <a:srgbClr val="000000"/>
                </a:solidFill>
                <a:ea typeface="ＭＳ Ｐゴシック" panose="020B0600070205080204" pitchFamily="34" charset="-128"/>
              </a:rPr>
              <a:t>Past performance measurement outcome data:</a:t>
            </a:r>
          </a:p>
          <a:p>
            <a:pPr marL="913289" lvl="2" indent="-434817" defTabSz="1004094" eaLnBrk="1" hangingPunct="1">
              <a:buClr>
                <a:srgbClr val="FF0000"/>
              </a:buClr>
              <a:buSzPct val="150000"/>
              <a:defRPr/>
            </a:pPr>
            <a:r>
              <a:rPr lang="en-US" altLang="en-US" sz="2970">
                <a:solidFill>
                  <a:srgbClr val="000000"/>
                </a:solidFill>
                <a:ea typeface="ＭＳ Ｐゴシック" panose="020B0600070205080204" pitchFamily="34" charset="-128"/>
              </a:rPr>
              <a:t>What do your past performance measurement results tell you?</a:t>
            </a:r>
          </a:p>
          <a:p>
            <a:pPr marL="913289" lvl="2" indent="-434817" defTabSz="1004094" eaLnBrk="1" hangingPunct="1">
              <a:buClr>
                <a:srgbClr val="FF0000"/>
              </a:buClr>
              <a:buSzPct val="150000"/>
              <a:defRPr/>
            </a:pPr>
            <a:r>
              <a:rPr lang="en-US" altLang="en-US" sz="2970">
                <a:solidFill>
                  <a:srgbClr val="000000"/>
                </a:solidFill>
                <a:ea typeface="ＭＳ Ｐゴシック" panose="020B0600070205080204" pitchFamily="34" charset="-128"/>
              </a:rPr>
              <a:t>Can you show positive outcomes over time?</a:t>
            </a:r>
          </a:p>
        </p:txBody>
      </p:sp>
      <p:pic>
        <p:nvPicPr>
          <p:cNvPr id="186372" name="Picture 2" descr="C:\Users\bjacobi\AppData\Local\Microsoft\Windows\Temporary Internet Files\Content.IE5\93RGPHRQ\MC90044145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568700"/>
            <a:ext cx="27432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CFC1805-255A-4D35-98AF-BF985BFF34B6}"/>
              </a:ext>
            </a:extLst>
          </p:cNvPr>
          <p:cNvPicPr>
            <a:picLocks noChangeAspect="1"/>
          </p:cNvPicPr>
          <p:nvPr/>
        </p:nvPicPr>
        <p:blipFill>
          <a:blip r:embed="rId4"/>
          <a:stretch>
            <a:fillRect/>
          </a:stretch>
        </p:blipFill>
        <p:spPr>
          <a:xfrm>
            <a:off x="20664" y="609768"/>
            <a:ext cx="10058400" cy="483252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381000" y="685800"/>
            <a:ext cx="9051925" cy="965200"/>
          </a:xfrm>
        </p:spPr>
        <p:txBody>
          <a:bodyPr rtlCol="0" anchor="t">
            <a:normAutofit fontScale="90000"/>
          </a:bodyPr>
          <a:lstStyle/>
          <a:p>
            <a:pPr defTabSz="1005092" eaLnBrk="1" fontAlgn="auto" hangingPunct="1">
              <a:spcAft>
                <a:spcPts val="0"/>
              </a:spcAft>
              <a:defRPr/>
            </a:pPr>
            <a:r>
              <a:rPr lang="en-US" sz="3410" dirty="0">
                <a:ea typeface="ＭＳ Ｐゴシック" pitchFamily="34" charset="-128"/>
              </a:rPr>
              <a:t>Evidence Source: </a:t>
            </a:r>
            <a:br>
              <a:rPr lang="en-US" sz="3410" dirty="0">
                <a:ea typeface="ＭＳ Ｐゴシック" pitchFamily="34" charset="-128"/>
              </a:rPr>
            </a:br>
            <a:r>
              <a:rPr lang="en-US" sz="3410" dirty="0">
                <a:ea typeface="ＭＳ Ｐゴシック" pitchFamily="34" charset="-128"/>
              </a:rPr>
              <a:t>Your Program Evaluation</a:t>
            </a:r>
          </a:p>
        </p:txBody>
      </p:sp>
      <p:pic>
        <p:nvPicPr>
          <p:cNvPr id="188420" name="Picture 2" descr="C:\Users\bjacobi\AppData\Local\Microsoft\Windows\Temporary Internet Files\Content.IE5\NGNJQFZC\MC9004415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3940175"/>
            <a:ext cx="9604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AC7620D-C896-4C59-B2D0-029496D62392}"/>
              </a:ext>
            </a:extLst>
          </p:cNvPr>
          <p:cNvPicPr>
            <a:picLocks noChangeAspect="1"/>
          </p:cNvPicPr>
          <p:nvPr/>
        </p:nvPicPr>
        <p:blipFill>
          <a:blip r:embed="rId4"/>
          <a:stretch>
            <a:fillRect/>
          </a:stretch>
        </p:blipFill>
        <p:spPr>
          <a:xfrm>
            <a:off x="0" y="549363"/>
            <a:ext cx="10058400" cy="485448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06388" y="1195388"/>
            <a:ext cx="9050337" cy="963612"/>
          </a:xfrm>
        </p:spPr>
        <p:txBody>
          <a:bodyPr anchor="t"/>
          <a:lstStyle/>
          <a:p>
            <a:pPr defTabSz="1004094" eaLnBrk="1" hangingPunct="1">
              <a:defRPr/>
            </a:pPr>
            <a:r>
              <a:rPr lang="en-US" altLang="en-US" sz="3410">
                <a:ea typeface="ＭＳ Ｐゴシック" panose="020B0600070205080204" pitchFamily="34" charset="-128"/>
              </a:rPr>
              <a:t>Assessing Evidence</a:t>
            </a:r>
          </a:p>
        </p:txBody>
      </p:sp>
      <p:sp>
        <p:nvSpPr>
          <p:cNvPr id="38915" name="Content Placeholder 2"/>
          <p:cNvSpPr>
            <a:spLocks noGrp="1"/>
          </p:cNvSpPr>
          <p:nvPr>
            <p:ph idx="1"/>
          </p:nvPr>
        </p:nvSpPr>
        <p:spPr>
          <a:xfrm>
            <a:off x="334505" y="2395537"/>
            <a:ext cx="9051925" cy="5095875"/>
          </a:xfrm>
        </p:spPr>
        <p:txBody>
          <a:bodyPr rtlCol="0">
            <a:normAutofit/>
          </a:bodyPr>
          <a:lstStyle/>
          <a:p>
            <a:pPr marL="0" indent="0" defTabSz="1005092" eaLnBrk="1" fontAlgn="auto" hangingPunct="1">
              <a:spcAft>
                <a:spcPts val="0"/>
              </a:spcAft>
              <a:defRPr/>
            </a:pPr>
            <a:r>
              <a:rPr lang="en-US" sz="2860" dirty="0">
                <a:solidFill>
                  <a:schemeClr val="tx1"/>
                </a:solidFill>
                <a:ea typeface="ＭＳ Ｐゴシック" pitchFamily="34" charset="-128"/>
              </a:rPr>
              <a:t>Considerations:</a:t>
            </a:r>
          </a:p>
          <a:p>
            <a:pPr marL="816638" lvl="1" indent="-314092" defTabSz="1005092" eaLnBrk="1" fontAlgn="auto" hangingPunct="1">
              <a:spcAft>
                <a:spcPts val="0"/>
              </a:spcAft>
              <a:buFont typeface="Arial"/>
              <a:buChar char="•"/>
              <a:defRPr/>
            </a:pPr>
            <a:r>
              <a:rPr lang="en-US" sz="2640" b="1" dirty="0">
                <a:solidFill>
                  <a:srgbClr val="000000"/>
                </a:solidFill>
                <a:ea typeface="ＭＳ Ｐゴシック" pitchFamily="34" charset="-128"/>
              </a:rPr>
              <a:t>Similar:</a:t>
            </a:r>
            <a:r>
              <a:rPr lang="en-US" sz="2640" b="1" cap="all" dirty="0">
                <a:solidFill>
                  <a:srgbClr val="000000"/>
                </a:solidFill>
                <a:ea typeface="ＭＳ Ｐゴシック" pitchFamily="34" charset="-128"/>
              </a:rPr>
              <a:t> </a:t>
            </a:r>
            <a:r>
              <a:rPr lang="en-US" sz="2640" dirty="0">
                <a:solidFill>
                  <a:srgbClr val="000000"/>
                </a:solidFill>
                <a:ea typeface="ＭＳ Ｐゴシック" pitchFamily="34" charset="-128"/>
              </a:rPr>
              <a:t>Cites comparable intervention with similar beneficiaries and results</a:t>
            </a:r>
          </a:p>
          <a:p>
            <a:pPr marL="816638" lvl="1" indent="-314092" defTabSz="1005092" eaLnBrk="1" fontAlgn="auto" hangingPunct="1">
              <a:spcAft>
                <a:spcPts val="0"/>
              </a:spcAft>
              <a:buFont typeface="Arial"/>
              <a:buChar char="•"/>
              <a:defRPr/>
            </a:pPr>
            <a:r>
              <a:rPr lang="en-US" sz="2640" b="1" dirty="0">
                <a:solidFill>
                  <a:srgbClr val="000000"/>
                </a:solidFill>
                <a:ea typeface="ＭＳ Ｐゴシック" pitchFamily="34" charset="-128"/>
              </a:rPr>
              <a:t>Significant:</a:t>
            </a:r>
            <a:r>
              <a:rPr lang="en-US" sz="2640" b="1" cap="all" dirty="0">
                <a:solidFill>
                  <a:srgbClr val="000000"/>
                </a:solidFill>
                <a:ea typeface="ＭＳ Ｐゴシック" pitchFamily="34" charset="-128"/>
              </a:rPr>
              <a:t> </a:t>
            </a:r>
            <a:r>
              <a:rPr lang="en-US" sz="2640" dirty="0">
                <a:solidFill>
                  <a:srgbClr val="000000"/>
                </a:solidFill>
                <a:ea typeface="ＭＳ Ｐゴシック" pitchFamily="34" charset="-128"/>
              </a:rPr>
              <a:t>Findings show that the program had a positive and statistically significant effect on beneficiaries</a:t>
            </a:r>
          </a:p>
          <a:p>
            <a:pPr marL="816638" lvl="1" indent="-314092" defTabSz="1005092" eaLnBrk="1" fontAlgn="auto" hangingPunct="1">
              <a:spcAft>
                <a:spcPts val="0"/>
              </a:spcAft>
              <a:buFont typeface="Arial"/>
              <a:buChar char="•"/>
              <a:defRPr/>
            </a:pPr>
            <a:r>
              <a:rPr lang="en-US" sz="2640" b="1" dirty="0">
                <a:solidFill>
                  <a:srgbClr val="000000"/>
                </a:solidFill>
                <a:ea typeface="ＭＳ Ｐゴシック" pitchFamily="34" charset="-128"/>
              </a:rPr>
              <a:t>Up-to-date:</a:t>
            </a:r>
            <a:r>
              <a:rPr lang="en-US" sz="2640" b="1" cap="all" dirty="0">
                <a:solidFill>
                  <a:srgbClr val="000000"/>
                </a:solidFill>
                <a:ea typeface="ＭＳ Ｐゴシック" pitchFamily="34" charset="-128"/>
              </a:rPr>
              <a:t> </a:t>
            </a:r>
            <a:r>
              <a:rPr lang="en-US" sz="2640" dirty="0">
                <a:solidFill>
                  <a:srgbClr val="000000"/>
                </a:solidFill>
                <a:ea typeface="ＭＳ Ｐゴシック" pitchFamily="34" charset="-128"/>
              </a:rPr>
              <a:t>Recently published or most recent available</a:t>
            </a:r>
          </a:p>
          <a:p>
            <a:pPr marL="816638" lvl="1" indent="-314092" defTabSz="1005092" eaLnBrk="1" fontAlgn="auto" hangingPunct="1">
              <a:spcAft>
                <a:spcPts val="0"/>
              </a:spcAft>
              <a:buFont typeface="Arial"/>
              <a:buChar char="•"/>
              <a:defRPr/>
            </a:pPr>
            <a:r>
              <a:rPr lang="en-US" sz="2640" b="1" dirty="0">
                <a:solidFill>
                  <a:srgbClr val="000000"/>
                </a:solidFill>
                <a:ea typeface="ＭＳ Ｐゴシック" pitchFamily="34" charset="-128"/>
              </a:rPr>
              <a:t>High Quality: </a:t>
            </a:r>
            <a:r>
              <a:rPr lang="en-US" sz="2640" dirty="0">
                <a:solidFill>
                  <a:srgbClr val="000000"/>
                </a:solidFill>
                <a:ea typeface="ＭＳ Ｐゴシック" pitchFamily="34" charset="-128"/>
              </a:rPr>
              <a:t>Use well-implemented and appropriate research methodologies given the research questions of interest</a:t>
            </a:r>
          </a:p>
          <a:p>
            <a:pPr marL="816638" lvl="1" indent="-314092" defTabSz="1005092" eaLnBrk="1" fontAlgn="auto" hangingPunct="1">
              <a:spcAft>
                <a:spcPts val="0"/>
              </a:spcAft>
              <a:buFont typeface="Arial"/>
              <a:buChar char="•"/>
              <a:defRPr/>
            </a:pPr>
            <a:r>
              <a:rPr lang="en-US" sz="2640" b="1" dirty="0">
                <a:solidFill>
                  <a:srgbClr val="000000"/>
                </a:solidFill>
                <a:ea typeface="ＭＳ Ｐゴシック" pitchFamily="34" charset="-128"/>
              </a:rPr>
              <a:t>Reputable: </a:t>
            </a:r>
            <a:r>
              <a:rPr lang="en-US" sz="2640" dirty="0">
                <a:solidFill>
                  <a:srgbClr val="000000"/>
                </a:solidFill>
                <a:ea typeface="ＭＳ Ｐゴシック" pitchFamily="34" charset="-128"/>
              </a:rPr>
              <a:t>Source with no stake in outcome and published in a peer reviewed journal or by credible organization</a:t>
            </a:r>
            <a:endParaRPr lang="en-US" sz="2640" dirty="0">
              <a:ea typeface="ＭＳ Ｐゴシック"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306388" y="1100138"/>
            <a:ext cx="9050337" cy="966787"/>
          </a:xfrm>
        </p:spPr>
        <p:txBody>
          <a:bodyPr lIns="100575" tIns="50287" rIns="100575" bIns="50287" anchor="t"/>
          <a:lstStyle/>
          <a:p>
            <a:pPr defTabSz="1004094" eaLnBrk="1" hangingPunct="1">
              <a:defRPr/>
            </a:pPr>
            <a:r>
              <a:rPr lang="en-US" altLang="en-US" sz="3410">
                <a:ea typeface="ＭＳ Ｐゴシック" panose="020B0600070205080204" pitchFamily="34" charset="-128"/>
              </a:rPr>
              <a:t>Evidence Continuum</a:t>
            </a:r>
          </a:p>
        </p:txBody>
      </p:sp>
      <p:sp>
        <p:nvSpPr>
          <p:cNvPr id="2" name="Text Placeholder 1"/>
          <p:cNvSpPr>
            <a:spLocks noGrp="1"/>
          </p:cNvSpPr>
          <p:nvPr>
            <p:ph type="body" idx="4294967295"/>
          </p:nvPr>
        </p:nvSpPr>
        <p:spPr/>
        <p:txBody>
          <a:bodyPr rtlCol="0">
            <a:normAutofit/>
          </a:bodyPr>
          <a:lstStyle/>
          <a:p>
            <a:pPr marL="0" indent="0" algn="ctr" defTabSz="1005560" eaLnBrk="1" fontAlgn="auto" hangingPunct="1">
              <a:spcAft>
                <a:spcPts val="0"/>
              </a:spcAft>
              <a:defRPr/>
            </a:pPr>
            <a:r>
              <a:rPr lang="en-US" sz="2640" dirty="0">
                <a:solidFill>
                  <a:schemeClr val="tx1"/>
                </a:solidFill>
              </a:rPr>
              <a:t>Causation</a:t>
            </a:r>
          </a:p>
          <a:p>
            <a:pPr marL="502780" lvl="1" indent="0" defTabSz="1005560" eaLnBrk="1" fontAlgn="auto" hangingPunct="1">
              <a:spcAft>
                <a:spcPts val="0"/>
              </a:spcAft>
              <a:buFont typeface="Arial" panose="020B0604020202020204" pitchFamily="34" charset="0"/>
              <a:buNone/>
              <a:defRPr/>
            </a:pPr>
            <a:r>
              <a:rPr lang="en-US" sz="2640" b="1" dirty="0">
                <a:solidFill>
                  <a:srgbClr val="003597"/>
                </a:solidFill>
                <a:latin typeface="+mj-lt"/>
              </a:rPr>
              <a:t>Low						High</a:t>
            </a:r>
            <a:endParaRPr lang="en-US" sz="2640" dirty="0"/>
          </a:p>
        </p:txBody>
      </p:sp>
      <p:pic>
        <p:nvPicPr>
          <p:cNvPr id="5" name="Picture 4">
            <a:extLst>
              <a:ext uri="{FF2B5EF4-FFF2-40B4-BE49-F238E27FC236}">
                <a16:creationId xmlns:a16="http://schemas.microsoft.com/office/drawing/2014/main" id="{2796CEE0-8C01-4850-8219-5FF171651988}"/>
              </a:ext>
            </a:extLst>
          </p:cNvPr>
          <p:cNvPicPr>
            <a:picLocks noChangeAspect="1"/>
          </p:cNvPicPr>
          <p:nvPr/>
        </p:nvPicPr>
        <p:blipFill>
          <a:blip r:embed="rId3"/>
          <a:stretch>
            <a:fillRect/>
          </a:stretch>
        </p:blipFill>
        <p:spPr>
          <a:xfrm>
            <a:off x="0" y="559908"/>
            <a:ext cx="10058400" cy="483002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6388" y="1100138"/>
            <a:ext cx="9050337" cy="966787"/>
          </a:xfrm>
        </p:spPr>
        <p:txBody>
          <a:bodyPr lIns="100575" tIns="50287" rIns="100575" bIns="50287" anchor="t"/>
          <a:lstStyle/>
          <a:p>
            <a:pPr defTabSz="1004094" eaLnBrk="1" hangingPunct="1">
              <a:defRPr/>
            </a:pPr>
            <a:r>
              <a:rPr lang="en-US" altLang="en-US" sz="3410">
                <a:ea typeface="ＭＳ Ｐゴシック" panose="020B0600070205080204" pitchFamily="34" charset="-128"/>
              </a:rPr>
              <a:t>Evidence Continuum</a:t>
            </a:r>
          </a:p>
        </p:txBody>
      </p:sp>
      <p:graphicFrame>
        <p:nvGraphicFramePr>
          <p:cNvPr id="4" name="Content Placeholder 3"/>
          <p:cNvGraphicFramePr>
            <a:graphicFrameLocks noGrp="1"/>
          </p:cNvGraphicFramePr>
          <p:nvPr>
            <p:ph idx="1"/>
          </p:nvPr>
        </p:nvGraphicFramePr>
        <p:xfrm>
          <a:off x="503238" y="3152775"/>
          <a:ext cx="9051924" cy="4760913"/>
        </p:xfrm>
        <a:graphic>
          <a:graphicData uri="http://schemas.openxmlformats.org/drawingml/2006/table">
            <a:tbl>
              <a:tblPr/>
              <a:tblGrid>
                <a:gridCol w="3017308">
                  <a:extLst>
                    <a:ext uri="{9D8B030D-6E8A-4147-A177-3AD203B41FA5}">
                      <a16:colId xmlns:a16="http://schemas.microsoft.com/office/drawing/2014/main" val="20000"/>
                    </a:ext>
                  </a:extLst>
                </a:gridCol>
                <a:gridCol w="3017308">
                  <a:extLst>
                    <a:ext uri="{9D8B030D-6E8A-4147-A177-3AD203B41FA5}">
                      <a16:colId xmlns:a16="http://schemas.microsoft.com/office/drawing/2014/main" val="20001"/>
                    </a:ext>
                  </a:extLst>
                </a:gridCol>
                <a:gridCol w="3017308">
                  <a:extLst>
                    <a:ext uri="{9D8B030D-6E8A-4147-A177-3AD203B41FA5}">
                      <a16:colId xmlns:a16="http://schemas.microsoft.com/office/drawing/2014/main" val="20002"/>
                    </a:ext>
                  </a:extLst>
                </a:gridCol>
              </a:tblGrid>
              <a:tr h="7101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alibri" pitchFamily="34" charset="0"/>
                          <a:ea typeface="ＭＳ Ｐゴシック" pitchFamily="34" charset="-128"/>
                        </a:rPr>
                        <a:t>Pre-preliminary/ Preliminary</a:t>
                      </a:r>
                    </a:p>
                  </a:txBody>
                  <a:tcPr marL="100577" marR="100577" marT="50272" marB="502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9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alibri" pitchFamily="34" charset="0"/>
                          <a:ea typeface="ＭＳ Ｐゴシック" pitchFamily="34" charset="-128"/>
                        </a:rPr>
                        <a:t>Moderate</a:t>
                      </a:r>
                    </a:p>
                  </a:txBody>
                  <a:tcPr marL="100577" marR="100577" marT="50272" marB="502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9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alibri" pitchFamily="34" charset="0"/>
                          <a:ea typeface="ＭＳ Ｐゴシック" pitchFamily="34" charset="-128"/>
                        </a:rPr>
                        <a:t>Strong</a:t>
                      </a:r>
                    </a:p>
                  </a:txBody>
                  <a:tcPr marL="100577" marR="100577" marT="50272" marB="502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97"/>
                    </a:solidFill>
                  </a:tcPr>
                </a:tc>
                <a:extLst>
                  <a:ext uri="{0D108BD9-81ED-4DB2-BD59-A6C34878D82A}">
                    <a16:rowId xmlns:a16="http://schemas.microsoft.com/office/drawing/2014/main" val="10000"/>
                  </a:ext>
                </a:extLst>
              </a:tr>
              <a:tr h="4050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Calibri" pitchFamily="34" charset="0"/>
                          <a:ea typeface="ＭＳ Ｐゴシック" pitchFamily="34" charset="-128"/>
                        </a:rPr>
                        <a:t>Performance measurement shows that 75% of girls age 14-16 participating in the Shape Up program increased knowledge of healthy food choices.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dirty="0">
                        <a:ln>
                          <a:noFill/>
                        </a:ln>
                        <a:solidFill>
                          <a:srgbClr val="000000"/>
                        </a:solidFill>
                        <a:effectLst/>
                        <a:latin typeface="Calibri" pitchFamily="34"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Calibri" pitchFamily="34" charset="0"/>
                          <a:ea typeface="ＭＳ Ｐゴシック" pitchFamily="34" charset="-128"/>
                        </a:rPr>
                        <a:t>Outcomes evaluation showed that 65% of girls in the program made more healthy food choices</a:t>
                      </a:r>
                    </a:p>
                  </a:txBody>
                  <a:tcPr marL="100577" marR="100577" marT="50272" marB="502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Calibri" pitchFamily="34" charset="0"/>
                          <a:ea typeface="ＭＳ Ｐゴシック" pitchFamily="34" charset="-128"/>
                        </a:rPr>
                        <a:t>A 2005 impact evaluation by external evaluators (using a quasi-experimental design) found that after 12 weeks, the 30 girls in the program serving one community center made 50% more healthy food choices than the comparison group. </a:t>
                      </a:r>
                    </a:p>
                  </a:txBody>
                  <a:tcPr marL="100577" marR="100577" marT="50272" marB="502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Calibri" pitchFamily="34" charset="0"/>
                          <a:ea typeface="ＭＳ Ｐゴシック" pitchFamily="34" charset="-128"/>
                        </a:rPr>
                        <a:t>A 2010 impact evaluation of  the program by University of MN using experimental design/ random assignment found after 12 weeks, the 350 girls in the experimental group, selected from a representative sample of sites across the state, made 50% more healthy food choices than control group girls</a:t>
                      </a:r>
                    </a:p>
                  </a:txBody>
                  <a:tcPr marL="100577" marR="100577" marT="50272" marB="502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
        <p:nvSpPr>
          <p:cNvPr id="47121" name="Text Placeholder 1"/>
          <p:cNvSpPr>
            <a:spLocks noGrp="1"/>
          </p:cNvSpPr>
          <p:nvPr>
            <p:ph type="body" idx="4294967295"/>
          </p:nvPr>
        </p:nvSpPr>
        <p:spPr>
          <a:xfrm>
            <a:off x="503238" y="2474913"/>
            <a:ext cx="9051925" cy="4978400"/>
          </a:xfrm>
        </p:spPr>
        <p:txBody>
          <a:bodyPr/>
          <a:lstStyle/>
          <a:p>
            <a:pPr marL="0" indent="0" defTabSz="1004094" eaLnBrk="1" hangingPunct="1">
              <a:defRPr/>
            </a:pPr>
            <a:r>
              <a:rPr lang="en-US" altLang="en-US" sz="2640" dirty="0"/>
              <a:t>Shape Up: </a:t>
            </a:r>
            <a:r>
              <a:rPr lang="en-US" altLang="en-US" sz="2640" b="0" dirty="0"/>
              <a:t>afterschool fitness program</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03238" y="2333625"/>
            <a:ext cx="9051925" cy="965200"/>
          </a:xfrm>
        </p:spPr>
        <p:txBody>
          <a:bodyPr/>
          <a:lstStyle/>
          <a:p>
            <a:pPr algn="ctr" defTabSz="1004094">
              <a:defRPr/>
            </a:pPr>
            <a:r>
              <a:rPr lang="en-US" altLang="en-US" sz="3410" dirty="0">
                <a:solidFill>
                  <a:schemeClr val="tx1"/>
                </a:solidFill>
              </a:rPr>
              <a:t>Searching Online</a:t>
            </a:r>
          </a:p>
        </p:txBody>
      </p:sp>
      <p:sp>
        <p:nvSpPr>
          <p:cNvPr id="49155" name="Content Placeholder 2"/>
          <p:cNvSpPr>
            <a:spLocks noGrp="1"/>
          </p:cNvSpPr>
          <p:nvPr>
            <p:ph idx="1"/>
          </p:nvPr>
        </p:nvSpPr>
        <p:spPr>
          <a:xfrm>
            <a:off x="503238" y="3298825"/>
            <a:ext cx="9051925" cy="4648200"/>
          </a:xfrm>
        </p:spPr>
        <p:txBody>
          <a:bodyPr/>
          <a:lstStyle/>
          <a:p>
            <a:pPr marL="321310" indent="-321310" defTabSz="1004094">
              <a:defRPr/>
            </a:pPr>
            <a:r>
              <a:rPr lang="en-US" altLang="en-US" sz="2640" b="0" dirty="0">
                <a:hlinkClick r:id="rId3"/>
              </a:rPr>
              <a:t>https://www.nationalservice.gov/impact-our-nation/evidence-exchange</a:t>
            </a:r>
            <a:r>
              <a:rPr lang="en-US" altLang="en-US" sz="2640" b="0" dirty="0"/>
              <a:t> </a:t>
            </a:r>
            <a:r>
              <a:rPr lang="en-US" altLang="en-US" sz="2640" b="0" dirty="0">
                <a:solidFill>
                  <a:schemeClr val="tx1"/>
                </a:solidFill>
              </a:rPr>
              <a:t>- </a:t>
            </a:r>
            <a:r>
              <a:rPr lang="en-US" altLang="en-US" sz="2640" dirty="0">
                <a:solidFill>
                  <a:schemeClr val="tx1"/>
                </a:solidFill>
              </a:rPr>
              <a:t>AmeriCorps Evidence Exchange</a:t>
            </a:r>
          </a:p>
          <a:p>
            <a:pPr marL="321310" indent="-321310" defTabSz="1004094">
              <a:defRPr/>
            </a:pPr>
            <a:endParaRPr lang="en-US" altLang="en-US" sz="2640" dirty="0"/>
          </a:p>
          <a:p>
            <a:pPr marL="321310" indent="-321310" defTabSz="1004094">
              <a:defRPr/>
            </a:pPr>
            <a:r>
              <a:rPr lang="en-US" altLang="en-US" sz="2640" b="0" dirty="0">
                <a:hlinkClick r:id="rId4"/>
              </a:rPr>
              <a:t>https://scholar.google.com/</a:t>
            </a:r>
            <a:r>
              <a:rPr lang="en-US" altLang="en-US" sz="2640" b="0" dirty="0"/>
              <a:t> </a:t>
            </a:r>
            <a:r>
              <a:rPr lang="en-US" altLang="en-US" sz="2640" b="0" dirty="0">
                <a:solidFill>
                  <a:schemeClr val="tx1"/>
                </a:solidFill>
              </a:rPr>
              <a:t>- </a:t>
            </a:r>
            <a:r>
              <a:rPr lang="en-US" altLang="en-US" sz="2640" dirty="0">
                <a:solidFill>
                  <a:schemeClr val="tx1"/>
                </a:solidFill>
              </a:rPr>
              <a:t>Google Scholar</a:t>
            </a:r>
          </a:p>
          <a:p>
            <a:pPr marL="321310" indent="-321310" defTabSz="1004094">
              <a:defRPr/>
            </a:pPr>
            <a:endParaRPr lang="en-US" altLang="en-US" sz="2640" dirty="0"/>
          </a:p>
          <a:p>
            <a:pPr marL="321310" indent="-321310" defTabSz="1004094">
              <a:defRPr/>
            </a:pPr>
            <a:r>
              <a:rPr lang="en-US" altLang="en-US" sz="2640" b="0" dirty="0">
                <a:hlinkClick r:id="rId5"/>
              </a:rPr>
              <a:t>https://ies.ed.gov/ncee/wwc/</a:t>
            </a:r>
            <a:r>
              <a:rPr lang="en-US" altLang="en-US" sz="2640" b="0" dirty="0"/>
              <a:t> </a:t>
            </a:r>
            <a:r>
              <a:rPr lang="en-US" altLang="en-US" sz="2640" b="0" dirty="0">
                <a:solidFill>
                  <a:schemeClr val="tx1"/>
                </a:solidFill>
              </a:rPr>
              <a:t>- </a:t>
            </a:r>
            <a:r>
              <a:rPr lang="en-US" altLang="en-US" sz="2640" dirty="0">
                <a:solidFill>
                  <a:schemeClr val="tx1"/>
                </a:solidFill>
              </a:rPr>
              <a:t>What Works Clearinghouse - reviews the existing research on different programs, products, practices, and policies in education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04800" y="609600"/>
            <a:ext cx="9051925" cy="914400"/>
          </a:xfrm>
        </p:spPr>
        <p:txBody>
          <a:bodyPr/>
          <a:lstStyle/>
          <a:p>
            <a:pPr eaLnBrk="1" hangingPunct="1"/>
            <a:r>
              <a:rPr lang="en-US" altLang="en-US"/>
              <a:t>Learning Objectives</a:t>
            </a:r>
          </a:p>
        </p:txBody>
      </p:sp>
      <p:sp>
        <p:nvSpPr>
          <p:cNvPr id="3" name="Content Placeholder 2"/>
          <p:cNvSpPr>
            <a:spLocks noGrp="1"/>
          </p:cNvSpPr>
          <p:nvPr>
            <p:ph idx="1"/>
          </p:nvPr>
        </p:nvSpPr>
        <p:spPr>
          <a:xfrm>
            <a:off x="457200" y="2667000"/>
            <a:ext cx="9051925" cy="5562600"/>
          </a:xfrm>
        </p:spPr>
        <p:txBody>
          <a:bodyPr rtlCol="0">
            <a:normAutofit/>
          </a:bodyPr>
          <a:lstStyle/>
          <a:p>
            <a:pPr defTabSz="1070929" eaLnBrk="1" fontAlgn="auto" hangingPunct="1">
              <a:spcAft>
                <a:spcPts val="0"/>
              </a:spcAft>
              <a:defRPr/>
            </a:pPr>
            <a:r>
              <a:rPr lang="en-US" sz="3200" dirty="0">
                <a:solidFill>
                  <a:schemeClr val="tx1"/>
                </a:solidFill>
              </a:rPr>
              <a:t>By the end of the module, you will be able to:</a:t>
            </a:r>
          </a:p>
          <a:p>
            <a:pPr marL="401638" indent="-401638" defTabSz="1070929" eaLnBrk="1" fontAlgn="auto" hangingPunct="1">
              <a:spcAft>
                <a:spcPts val="0"/>
              </a:spcAft>
              <a:buClr>
                <a:srgbClr val="FF0000"/>
              </a:buClr>
              <a:buSzPct val="150000"/>
              <a:buFont typeface="Arial"/>
              <a:buChar char="•"/>
              <a:defRPr/>
            </a:pPr>
            <a:endParaRPr lang="en-US" sz="3200" b="0" dirty="0">
              <a:solidFill>
                <a:schemeClr val="tx1"/>
              </a:solidFill>
            </a:endParaRPr>
          </a:p>
          <a:p>
            <a:pPr marL="401638" indent="-401638" defTabSz="1070929" eaLnBrk="1" fontAlgn="auto" hangingPunct="1">
              <a:spcAft>
                <a:spcPts val="0"/>
              </a:spcAft>
              <a:buClr>
                <a:srgbClr val="FF0000"/>
              </a:buClr>
              <a:buSzPct val="150000"/>
              <a:buFont typeface="Arial"/>
              <a:buChar char="•"/>
              <a:defRPr/>
            </a:pPr>
            <a:r>
              <a:rPr lang="en-US" sz="3200" b="0" dirty="0">
                <a:solidFill>
                  <a:schemeClr val="tx1"/>
                </a:solidFill>
              </a:rPr>
              <a:t>Describe the benefits of a Theory of Change</a:t>
            </a:r>
          </a:p>
          <a:p>
            <a:pPr marL="401638" indent="-401638" defTabSz="1070929" eaLnBrk="1" fontAlgn="auto" hangingPunct="1">
              <a:spcAft>
                <a:spcPts val="0"/>
              </a:spcAft>
              <a:buClr>
                <a:srgbClr val="FF0000"/>
              </a:buClr>
              <a:buSzPct val="150000"/>
              <a:buFont typeface="Arial"/>
              <a:buChar char="•"/>
              <a:defRPr/>
            </a:pPr>
            <a:r>
              <a:rPr lang="en-US" sz="3200" b="0" dirty="0">
                <a:solidFill>
                  <a:schemeClr val="tx1"/>
                </a:solidFill>
              </a:rPr>
              <a:t>Define the three elements needed to construct</a:t>
            </a:r>
          </a:p>
        </p:txBody>
      </p:sp>
      <p:sp>
        <p:nvSpPr>
          <p:cNvPr id="368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E42B71DE-8BEA-4C5D-ACAB-03CA251F56BC}" type="slidenum">
              <a:rPr lang="en-US" altLang="en-US" sz="1400" smtClean="0">
                <a:solidFill>
                  <a:srgbClr val="898989"/>
                </a:solidFill>
              </a:rPr>
              <a:pPr/>
              <a:t>6</a:t>
            </a:fld>
            <a:endParaRPr lang="en-US" altLang="en-US" sz="1400">
              <a:solidFill>
                <a:srgbClr val="898989"/>
              </a:solidFill>
            </a:endParaRPr>
          </a:p>
        </p:txBody>
      </p:sp>
      <p:pic>
        <p:nvPicPr>
          <p:cNvPr id="4" name="Picture 3">
            <a:extLst>
              <a:ext uri="{FF2B5EF4-FFF2-40B4-BE49-F238E27FC236}">
                <a16:creationId xmlns:a16="http://schemas.microsoft.com/office/drawing/2014/main" id="{8271A366-9FD2-4CFB-972B-29BFD9ECA3C3}"/>
              </a:ext>
            </a:extLst>
          </p:cNvPr>
          <p:cNvPicPr>
            <a:picLocks noChangeAspect="1"/>
          </p:cNvPicPr>
          <p:nvPr/>
        </p:nvPicPr>
        <p:blipFill rotWithShape="1">
          <a:blip r:embed="rId3"/>
          <a:srcRect t="-1" r="35606" b="-73800"/>
          <a:stretch/>
        </p:blipFill>
        <p:spPr>
          <a:xfrm>
            <a:off x="0" y="-1"/>
            <a:ext cx="10058400" cy="1349008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987425" y="371475"/>
            <a:ext cx="9051925" cy="1385887"/>
          </a:xfrm>
        </p:spPr>
        <p:txBody>
          <a:bodyPr/>
          <a:lstStyle/>
          <a:p>
            <a:pPr defTabSz="1004094">
              <a:defRPr/>
            </a:pPr>
            <a:r>
              <a:rPr lang="en-US" altLang="en-US" sz="3410" dirty="0">
                <a:solidFill>
                  <a:srgbClr val="003597"/>
                </a:solidFill>
              </a:rPr>
              <a:t>Key Points</a:t>
            </a:r>
          </a:p>
        </p:txBody>
      </p:sp>
      <p:sp>
        <p:nvSpPr>
          <p:cNvPr id="3" name="Content Placeholder 2"/>
          <p:cNvSpPr>
            <a:spLocks noGrp="1"/>
          </p:cNvSpPr>
          <p:nvPr>
            <p:ph idx="1"/>
          </p:nvPr>
        </p:nvSpPr>
        <p:spPr>
          <a:xfrm>
            <a:off x="503237" y="1776412"/>
            <a:ext cx="9051925" cy="4011613"/>
          </a:xfrm>
        </p:spPr>
        <p:txBody>
          <a:bodyPr/>
          <a:lstStyle/>
          <a:p>
            <a:pPr marL="377190" indent="-377190" defTabSz="1004290">
              <a:buFont typeface="Arial" panose="020B0604020202020204" pitchFamily="34" charset="0"/>
              <a:buChar char="•"/>
              <a:defRPr/>
            </a:pPr>
            <a:r>
              <a:rPr lang="en-US" sz="2640" b="0" dirty="0">
                <a:solidFill>
                  <a:schemeClr val="tx1"/>
                </a:solidFill>
              </a:rPr>
              <a:t>Evidence helps us understand whether or not a program is achieving its intended outcomes</a:t>
            </a:r>
          </a:p>
          <a:p>
            <a:pPr marL="377190" indent="-377190" defTabSz="1004290">
              <a:buFont typeface="Arial" panose="020B0604020202020204" pitchFamily="34" charset="0"/>
              <a:buChar char="•"/>
              <a:defRPr/>
            </a:pPr>
            <a:r>
              <a:rPr lang="en-US" sz="2640" b="0" dirty="0">
                <a:solidFill>
                  <a:schemeClr val="tx1"/>
                </a:solidFill>
              </a:rPr>
              <a:t>A program’s theory of change should be informed by evidence about what interventions are, and are not, likely to be successful in achieving the intended outcomes</a:t>
            </a:r>
          </a:p>
          <a:p>
            <a:pPr marL="377190" indent="-377190" defTabSz="1004290">
              <a:buFont typeface="Arial" panose="020B0604020202020204" pitchFamily="34" charset="0"/>
              <a:buChar char="•"/>
              <a:defRPr/>
            </a:pPr>
            <a:r>
              <a:rPr lang="en-US" sz="2640" b="0" dirty="0">
                <a:solidFill>
                  <a:schemeClr val="tx1"/>
                </a:solidFill>
              </a:rPr>
              <a:t>The strength of a program’s evidence exists on a continuum, and different types of evidence are appropriate at different stages of a program’s life cycle</a:t>
            </a:r>
          </a:p>
          <a:p>
            <a:pPr marL="377190" indent="-377190" defTabSz="1004290">
              <a:buFont typeface="Arial" panose="020B0604020202020204" pitchFamily="34" charset="0"/>
              <a:buChar char="•"/>
              <a:defRPr/>
            </a:pPr>
            <a:r>
              <a:rPr lang="en-US" sz="2640" b="0" dirty="0">
                <a:solidFill>
                  <a:schemeClr val="tx1"/>
                </a:solidFill>
              </a:rPr>
              <a:t>Factors to consider when assessing evidence quality include: similarity, significance or strength of findings, recency, quality and whether the evidence is from a reputable source</a:t>
            </a:r>
          </a:p>
          <a:p>
            <a:pPr marL="0" indent="0" defTabSz="1004290">
              <a:defRPr/>
            </a:pPr>
            <a:endParaRPr lang="en-US" sz="2640" b="0" dirty="0">
              <a:solidFill>
                <a:schemeClr val="tx1"/>
              </a:solidFill>
            </a:endParaRPr>
          </a:p>
        </p:txBody>
      </p:sp>
      <p:sp>
        <p:nvSpPr>
          <p:cNvPr id="5" name="TextBox 4">
            <a:extLst>
              <a:ext uri="{FF2B5EF4-FFF2-40B4-BE49-F238E27FC236}">
                <a16:creationId xmlns:a16="http://schemas.microsoft.com/office/drawing/2014/main" id="{63AB492D-056F-4DB8-BDDB-6DA34DE1F9CC}"/>
              </a:ext>
            </a:extLst>
          </p:cNvPr>
          <p:cNvSpPr txBox="1"/>
          <p:nvPr/>
        </p:nvSpPr>
        <p:spPr>
          <a:xfrm>
            <a:off x="685800" y="6863556"/>
            <a:ext cx="7239000" cy="738664"/>
          </a:xfrm>
          <a:prstGeom prst="rect">
            <a:avLst/>
          </a:prstGeom>
          <a:noFill/>
        </p:spPr>
        <p:txBody>
          <a:bodyPr wrap="square">
            <a:spAutoFit/>
          </a:bodyPr>
          <a:lstStyle/>
          <a:p>
            <a:r>
              <a:rPr lang="en-US" dirty="0">
                <a:hlinkClick r:id="rId3"/>
              </a:rPr>
              <a:t>https://americorps.gov/grantees-sponsors/national-performance-measurement-core-curriculum</a:t>
            </a:r>
            <a:r>
              <a:rPr lang="en-US" dirty="0"/>
              <a:t> </a:t>
            </a:r>
          </a:p>
        </p:txBody>
      </p:sp>
      <p:pic>
        <p:nvPicPr>
          <p:cNvPr id="6" name="Picture 5">
            <a:extLst>
              <a:ext uri="{FF2B5EF4-FFF2-40B4-BE49-F238E27FC236}">
                <a16:creationId xmlns:a16="http://schemas.microsoft.com/office/drawing/2014/main" id="{ADF636BB-2D1A-40CB-90C2-53B6EFD100DC}"/>
              </a:ext>
            </a:extLst>
          </p:cNvPr>
          <p:cNvPicPr>
            <a:picLocks noChangeAspect="1"/>
          </p:cNvPicPr>
          <p:nvPr/>
        </p:nvPicPr>
        <p:blipFill>
          <a:blip r:embed="rId4"/>
          <a:stretch>
            <a:fillRect/>
          </a:stretch>
        </p:blipFill>
        <p:spPr>
          <a:xfrm>
            <a:off x="9296400" y="7086600"/>
            <a:ext cx="762000" cy="762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7DB3-1106-CCE5-DD6F-9FE4FA7F61C5}"/>
              </a:ext>
            </a:extLst>
          </p:cNvPr>
          <p:cNvSpPr>
            <a:spLocks noGrp="1"/>
          </p:cNvSpPr>
          <p:nvPr>
            <p:ph type="title"/>
          </p:nvPr>
        </p:nvSpPr>
        <p:spPr/>
        <p:txBody>
          <a:bodyPr/>
          <a:lstStyle/>
          <a:p>
            <a:pPr algn="ctr"/>
            <a:r>
              <a:rPr lang="en-US" dirty="0"/>
              <a:t>Quarter 1 Homework </a:t>
            </a:r>
            <a:br>
              <a:rPr lang="en-US" dirty="0"/>
            </a:br>
            <a:r>
              <a:rPr lang="en-US" dirty="0"/>
              <a:t>Questions to Consider </a:t>
            </a:r>
          </a:p>
        </p:txBody>
      </p:sp>
      <p:sp>
        <p:nvSpPr>
          <p:cNvPr id="3" name="Content Placeholder 2">
            <a:extLst>
              <a:ext uri="{FF2B5EF4-FFF2-40B4-BE49-F238E27FC236}">
                <a16:creationId xmlns:a16="http://schemas.microsoft.com/office/drawing/2014/main" id="{5507C951-7378-1E1C-716D-847E471ABE49}"/>
              </a:ext>
            </a:extLst>
          </p:cNvPr>
          <p:cNvSpPr>
            <a:spLocks noGrp="1"/>
          </p:cNvSpPr>
          <p:nvPr>
            <p:ph idx="1"/>
          </p:nvPr>
        </p:nvSpPr>
        <p:spPr>
          <a:xfrm>
            <a:off x="311811" y="2362200"/>
            <a:ext cx="9485071" cy="5105399"/>
          </a:xfrm>
        </p:spPr>
        <p:txBody>
          <a:bodyPr>
            <a:normAutofit/>
          </a:bodyPr>
          <a:lstStyle/>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Is there alignment between need, intervention, and intended outcome?  Clear design/dosage?</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What level of evidence supports this alignment?</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Which aspects of your program are best measured annually?</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How many AmeriCorps members will be needed?  Are the member activities allowable?</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What are the characteristics and qualifications of desired AmeriCorps members?</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How many staff members and what roles will be supporting the program and members?</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Are partner agreements necessary for data collection? How will members be oriented to data collection?</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What checks and balances will be needed to ensure fidelity in data collection?</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Will you have host sites?  What other partners are necessary to be successful?</a:t>
            </a:r>
            <a:endParaRPr lang="en-US" sz="1800" dirty="0">
              <a:latin typeface="Times New Roman" panose="02020603050405020304" pitchFamily="18" charset="0"/>
              <a:ea typeface="Times New Roman" panose="02020603050405020304" pitchFamily="18" charset="0"/>
            </a:endParaRPr>
          </a:p>
          <a:p>
            <a:pPr marL="0">
              <a:lnSpc>
                <a:spcPct val="150000"/>
              </a:lnSpc>
              <a:spcBef>
                <a:spcPts val="0"/>
              </a:spcBef>
              <a:spcAft>
                <a:spcPts val="0"/>
              </a:spcAft>
            </a:pPr>
            <a:r>
              <a:rPr lang="en-US" sz="1800" dirty="0">
                <a:latin typeface="Arial" panose="020B0604020202020204" pitchFamily="34" charset="0"/>
                <a:ea typeface="Times New Roman" panose="02020603050405020304" pitchFamily="18" charset="0"/>
              </a:rPr>
              <a:t>How will you obtain the cash match necessary to operate the program?</a:t>
            </a:r>
            <a:endParaRPr lang="en-US" sz="18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729506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sz="5060" dirty="0"/>
              <a:t>Deliverables</a:t>
            </a:r>
          </a:p>
        </p:txBody>
      </p:sp>
      <p:sp>
        <p:nvSpPr>
          <p:cNvPr id="6" name="Content Placeholder 5"/>
          <p:cNvSpPr>
            <a:spLocks noGrp="1"/>
          </p:cNvSpPr>
          <p:nvPr>
            <p:ph idx="1"/>
          </p:nvPr>
        </p:nvSpPr>
        <p:spPr>
          <a:xfrm>
            <a:off x="503238" y="2130425"/>
            <a:ext cx="8382000" cy="5867400"/>
          </a:xfrm>
        </p:spPr>
        <p:txBody>
          <a:bodyPr rtlCol="0">
            <a:normAutofit/>
          </a:bodyPr>
          <a:lstStyle/>
          <a:p>
            <a:pPr marL="0" marR="0" indent="0">
              <a:spcBef>
                <a:spcPts val="0"/>
              </a:spcBef>
              <a:spcAft>
                <a:spcPts val="0"/>
              </a:spcAft>
              <a:buNone/>
            </a:pPr>
            <a:r>
              <a:rPr lang="en-US" sz="2800" dirty="0">
                <a:effectLst/>
                <a:latin typeface="MS Gothic" panose="020B0609070205080204" pitchFamily="49" charset="-128"/>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 Theory of Change Framework and Logic Model</a:t>
            </a:r>
            <a:endParaRPr lang="en-US" sz="2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MS Gothic" panose="020B0609070205080204" pitchFamily="49" charset="-128"/>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 Performance Measure(s) and Data Collection Plan</a:t>
            </a:r>
            <a:endParaRPr lang="en-US" sz="2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MS Gothic" panose="020B0609070205080204" pitchFamily="49" charset="-128"/>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 Operational Grant Application (submitted in eGrants), </a:t>
            </a:r>
            <a:r>
              <a:rPr lang="en-US" sz="2800" u="sng" dirty="0">
                <a:effectLst/>
                <a:latin typeface="Arial" panose="020B0604020202020204" pitchFamily="34" charset="0"/>
                <a:ea typeface="Times New Roman" panose="02020603050405020304" pitchFamily="18" charset="0"/>
              </a:rPr>
              <a:t>if applicable</a:t>
            </a:r>
          </a:p>
          <a:p>
            <a:pPr marL="125730" indent="0" eaLnBrk="1" fontAlgn="auto" hangingPunct="1">
              <a:spcAft>
                <a:spcPts val="0"/>
              </a:spcAft>
              <a:buNone/>
              <a:defRPr/>
            </a:pPr>
            <a:endParaRPr lang="en-US" sz="2420" dirty="0"/>
          </a:p>
          <a:p>
            <a:pPr marL="125730" indent="0" eaLnBrk="1" fontAlgn="auto" hangingPunct="1">
              <a:spcAft>
                <a:spcPts val="0"/>
              </a:spcAft>
              <a:buFont typeface="Arial" panose="020B0604020202020204" pitchFamily="34" charset="0"/>
              <a:buNone/>
              <a:defRPr/>
            </a:pPr>
            <a:r>
              <a:rPr lang="en-US" sz="2420" dirty="0"/>
              <a:t>Submit to </a:t>
            </a:r>
            <a:r>
              <a:rPr lang="en-US" sz="2420" b="1" dirty="0"/>
              <a:t>Lou and Jenny </a:t>
            </a:r>
            <a:r>
              <a:rPr lang="en-US" sz="2420" dirty="0"/>
              <a:t>by the end of November. We will continue to discuss/asses throughout the planning grant year.</a:t>
            </a:r>
          </a:p>
          <a:p>
            <a:pPr marL="125730" indent="0" eaLnBrk="1" fontAlgn="auto" hangingPunct="1">
              <a:spcAft>
                <a:spcPts val="0"/>
              </a:spcAft>
              <a:buFont typeface="Arial" panose="020B0604020202020204" pitchFamily="34" charset="0"/>
              <a:buNone/>
              <a:defRPr/>
            </a:pPr>
            <a:endParaRPr lang="en-US" sz="2420" dirty="0"/>
          </a:p>
          <a:p>
            <a:pPr marL="125730" indent="0" eaLnBrk="1" fontAlgn="auto" hangingPunct="1">
              <a:spcAft>
                <a:spcPts val="0"/>
              </a:spcAft>
              <a:buFont typeface="Arial" panose="020B0604020202020204" pitchFamily="34" charset="0"/>
              <a:buNone/>
              <a:defRPr/>
            </a:pPr>
            <a:r>
              <a:rPr lang="en-US" sz="2420" dirty="0"/>
              <a:t>Lou Thompson – </a:t>
            </a:r>
            <a:r>
              <a:rPr lang="en-US" sz="2420" dirty="0">
                <a:hlinkClick r:id="rId3"/>
              </a:rPr>
              <a:t>lou.thompson@ofm.wa.gov</a:t>
            </a:r>
            <a:r>
              <a:rPr lang="en-US" sz="2420" dirty="0"/>
              <a:t> </a:t>
            </a:r>
          </a:p>
          <a:p>
            <a:pPr marL="125730" indent="0" eaLnBrk="1" fontAlgn="auto" hangingPunct="1">
              <a:spcAft>
                <a:spcPts val="0"/>
              </a:spcAft>
              <a:buFont typeface="Arial" panose="020B0604020202020204" pitchFamily="34" charset="0"/>
              <a:buNone/>
              <a:defRPr/>
            </a:pPr>
            <a:r>
              <a:rPr lang="en-US" sz="2420" dirty="0"/>
              <a:t>Jenny Benson – </a:t>
            </a:r>
            <a:r>
              <a:rPr lang="en-US" sz="2420" dirty="0">
                <a:hlinkClick r:id="rId4"/>
              </a:rPr>
              <a:t>jenny.benson@ofm.wa.gov</a:t>
            </a:r>
            <a:r>
              <a:rPr lang="en-US" sz="2420" dirty="0"/>
              <a:t> </a:t>
            </a:r>
          </a:p>
          <a:p>
            <a:pPr marL="125730" indent="0" eaLnBrk="1" fontAlgn="auto" hangingPunct="1">
              <a:spcAft>
                <a:spcPts val="0"/>
              </a:spcAft>
              <a:buFont typeface="Arial" panose="020B0604020202020204" pitchFamily="34" charset="0"/>
              <a:buNone/>
              <a:defRPr/>
            </a:pPr>
            <a:endParaRPr lang="en-US" sz="2420" dirty="0"/>
          </a:p>
          <a:p>
            <a:pPr marL="125730" indent="0" eaLnBrk="1" fontAlgn="auto" hangingPunct="1">
              <a:spcAft>
                <a:spcPts val="0"/>
              </a:spcAft>
              <a:buFont typeface="Arial" panose="020B0604020202020204" pitchFamily="34" charset="0"/>
              <a:buNone/>
              <a:defRPr/>
            </a:pPr>
            <a:endParaRPr lang="en-US" sz="2420" i="1" dirty="0"/>
          </a:p>
          <a:p>
            <a:pPr marL="125730" indent="0" eaLnBrk="1" fontAlgn="auto" hangingPunct="1">
              <a:spcAft>
                <a:spcPts val="0"/>
              </a:spcAft>
              <a:buFont typeface="Arial" panose="020B0604020202020204" pitchFamily="34" charset="0"/>
              <a:buNone/>
              <a:defRPr/>
            </a:pPr>
            <a:endParaRPr lang="en-US" sz="2420" dirty="0"/>
          </a:p>
        </p:txBody>
      </p:sp>
      <p:pic>
        <p:nvPicPr>
          <p:cNvPr id="5" name="Picture 4">
            <a:extLst>
              <a:ext uri="{FF2B5EF4-FFF2-40B4-BE49-F238E27FC236}">
                <a16:creationId xmlns:a16="http://schemas.microsoft.com/office/drawing/2014/main" id="{FFAAD48E-2F29-4197-86AE-4E90D2510AEC}"/>
              </a:ext>
            </a:extLst>
          </p:cNvPr>
          <p:cNvPicPr>
            <a:picLocks noChangeAspect="1"/>
          </p:cNvPicPr>
          <p:nvPr/>
        </p:nvPicPr>
        <p:blipFill>
          <a:blip r:embed="rId5"/>
          <a:stretch>
            <a:fillRect/>
          </a:stretch>
        </p:blipFill>
        <p:spPr>
          <a:xfrm>
            <a:off x="9296400" y="7086600"/>
            <a:ext cx="762000" cy="762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sz="5060" dirty="0"/>
              <a:t>Closing</a:t>
            </a:r>
          </a:p>
        </p:txBody>
      </p:sp>
      <p:pic>
        <p:nvPicPr>
          <p:cNvPr id="4" name="Picture 3" descr="A picture containing text, outdoor&#10;&#10;Description automatically generated">
            <a:extLst>
              <a:ext uri="{FF2B5EF4-FFF2-40B4-BE49-F238E27FC236}">
                <a16:creationId xmlns:a16="http://schemas.microsoft.com/office/drawing/2014/main" id="{776ADCC9-5118-445F-A16B-F75BC5546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174704"/>
            <a:ext cx="4876800" cy="5539081"/>
          </a:xfrm>
          <a:prstGeom prst="rect">
            <a:avLst/>
          </a:prstGeom>
        </p:spPr>
      </p:pic>
      <p:pic>
        <p:nvPicPr>
          <p:cNvPr id="9" name="Picture 8">
            <a:extLst>
              <a:ext uri="{FF2B5EF4-FFF2-40B4-BE49-F238E27FC236}">
                <a16:creationId xmlns:a16="http://schemas.microsoft.com/office/drawing/2014/main" id="{3D4D68FF-2E33-4D03-94D5-9AB3434497F3}"/>
              </a:ext>
            </a:extLst>
          </p:cNvPr>
          <p:cNvPicPr>
            <a:picLocks noChangeAspect="1"/>
          </p:cNvPicPr>
          <p:nvPr/>
        </p:nvPicPr>
        <p:blipFill>
          <a:blip r:embed="rId4"/>
          <a:stretch>
            <a:fillRect/>
          </a:stretch>
        </p:blipFill>
        <p:spPr>
          <a:xfrm>
            <a:off x="9296400" y="7162800"/>
            <a:ext cx="762000" cy="762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04800" y="762000"/>
            <a:ext cx="9051925" cy="793750"/>
          </a:xfrm>
        </p:spPr>
        <p:txBody>
          <a:bodyPr lIns="107113" tIns="53556" rIns="107113" bIns="53556" anchor="t"/>
          <a:lstStyle/>
          <a:p>
            <a:pPr eaLnBrk="1" hangingPunct="1"/>
            <a:r>
              <a:rPr lang="en-US" altLang="en-US" sz="3700">
                <a:ea typeface="ＭＳ Ｐゴシック" panose="020B0600070205080204" pitchFamily="34" charset="-128"/>
              </a:rPr>
              <a:t>Theory of Change Perspective</a:t>
            </a:r>
          </a:p>
        </p:txBody>
      </p:sp>
      <p:sp>
        <p:nvSpPr>
          <p:cNvPr id="43012"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FC70F4C1-2D67-482C-A00B-6A474C8F7892}" type="slidenum">
              <a:rPr lang="en-US" altLang="en-US" sz="1400" smtClean="0">
                <a:solidFill>
                  <a:srgbClr val="898989"/>
                </a:solidFill>
              </a:rPr>
              <a:pPr/>
              <a:t>7</a:t>
            </a:fld>
            <a:endParaRPr lang="en-US" altLang="en-US" sz="1400">
              <a:solidFill>
                <a:srgbClr val="898989"/>
              </a:solidFill>
            </a:endParaRPr>
          </a:p>
        </p:txBody>
      </p:sp>
      <p:pic>
        <p:nvPicPr>
          <p:cNvPr id="3" name="Picture 2">
            <a:extLst>
              <a:ext uri="{FF2B5EF4-FFF2-40B4-BE49-F238E27FC236}">
                <a16:creationId xmlns:a16="http://schemas.microsoft.com/office/drawing/2014/main" id="{5E2FCE7F-3A4C-493E-8F0B-FA3AC9D5265B}"/>
              </a:ext>
            </a:extLst>
          </p:cNvPr>
          <p:cNvPicPr>
            <a:picLocks noChangeAspect="1"/>
          </p:cNvPicPr>
          <p:nvPr/>
        </p:nvPicPr>
        <p:blipFill>
          <a:blip r:embed="rId3"/>
          <a:stretch>
            <a:fillRect/>
          </a:stretch>
        </p:blipFill>
        <p:spPr>
          <a:xfrm>
            <a:off x="0" y="15240"/>
            <a:ext cx="10058400" cy="4716582"/>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04800" y="762000"/>
            <a:ext cx="9051925" cy="793750"/>
          </a:xfrm>
        </p:spPr>
        <p:txBody>
          <a:bodyPr lIns="107113" tIns="53556" rIns="107113" bIns="53556" anchor="t"/>
          <a:lstStyle/>
          <a:p>
            <a:pPr eaLnBrk="1" hangingPunct="1"/>
            <a:r>
              <a:rPr lang="en-US" altLang="en-US" sz="3700">
                <a:ea typeface="ＭＳ Ｐゴシック" panose="020B0600070205080204" pitchFamily="34" charset="-128"/>
              </a:rPr>
              <a:t>Theory of Change Elements</a:t>
            </a:r>
          </a:p>
        </p:txBody>
      </p:sp>
      <p:sp>
        <p:nvSpPr>
          <p:cNvPr id="3891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077ABDC3-4187-4C11-8434-DE59F95E44BA}" type="slidenum">
              <a:rPr lang="en-US" altLang="en-US" sz="1400" smtClean="0">
                <a:solidFill>
                  <a:srgbClr val="898989"/>
                </a:solidFill>
              </a:rPr>
              <a:pPr/>
              <a:t>8</a:t>
            </a:fld>
            <a:endParaRPr lang="en-US" altLang="en-US" sz="1400">
              <a:solidFill>
                <a:srgbClr val="898989"/>
              </a:solidFill>
            </a:endParaRPr>
          </a:p>
        </p:txBody>
      </p:sp>
      <p:pic>
        <p:nvPicPr>
          <p:cNvPr id="3" name="Picture 2">
            <a:extLst>
              <a:ext uri="{FF2B5EF4-FFF2-40B4-BE49-F238E27FC236}">
                <a16:creationId xmlns:a16="http://schemas.microsoft.com/office/drawing/2014/main" id="{BD3688B0-BF7E-40CA-A90E-4930A1EF16EE}"/>
              </a:ext>
            </a:extLst>
          </p:cNvPr>
          <p:cNvPicPr>
            <a:picLocks noChangeAspect="1"/>
          </p:cNvPicPr>
          <p:nvPr/>
        </p:nvPicPr>
        <p:blipFill>
          <a:blip r:embed="rId3"/>
          <a:stretch>
            <a:fillRect/>
          </a:stretch>
        </p:blipFill>
        <p:spPr>
          <a:xfrm>
            <a:off x="0" y="0"/>
            <a:ext cx="10058400" cy="46890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04800" y="762000"/>
            <a:ext cx="9051925" cy="793750"/>
          </a:xfrm>
        </p:spPr>
        <p:txBody>
          <a:bodyPr lIns="107113" tIns="53556" rIns="107113" bIns="53556" anchor="t"/>
          <a:lstStyle/>
          <a:p>
            <a:pPr eaLnBrk="1" hangingPunct="1"/>
            <a:r>
              <a:rPr lang="en-US" altLang="en-US" sz="3700">
                <a:ea typeface="ＭＳ Ｐゴシック" panose="020B0600070205080204" pitchFamily="34" charset="-128"/>
              </a:rPr>
              <a:t>Theory of Change Perspective</a:t>
            </a:r>
          </a:p>
        </p:txBody>
      </p:sp>
      <p:sp>
        <p:nvSpPr>
          <p:cNvPr id="40964"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6997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7FBC943E-27D3-44FB-A3C2-6401B01A78A3}" type="slidenum">
              <a:rPr lang="en-US" altLang="en-US" sz="1400" smtClean="0">
                <a:solidFill>
                  <a:srgbClr val="898989"/>
                </a:solidFill>
              </a:rPr>
              <a:pPr/>
              <a:t>9</a:t>
            </a:fld>
            <a:endParaRPr lang="en-US" altLang="en-US" sz="1400">
              <a:solidFill>
                <a:srgbClr val="898989"/>
              </a:solidFill>
            </a:endParaRPr>
          </a:p>
        </p:txBody>
      </p:sp>
      <p:pic>
        <p:nvPicPr>
          <p:cNvPr id="3" name="Picture 2">
            <a:extLst>
              <a:ext uri="{FF2B5EF4-FFF2-40B4-BE49-F238E27FC236}">
                <a16:creationId xmlns:a16="http://schemas.microsoft.com/office/drawing/2014/main" id="{5DB22853-3BBC-4039-B179-B71D7240E451}"/>
              </a:ext>
            </a:extLst>
          </p:cNvPr>
          <p:cNvPicPr>
            <a:picLocks noChangeAspect="1"/>
          </p:cNvPicPr>
          <p:nvPr/>
        </p:nvPicPr>
        <p:blipFill>
          <a:blip r:embed="rId3"/>
          <a:stretch>
            <a:fillRect/>
          </a:stretch>
        </p:blipFill>
        <p:spPr>
          <a:xfrm>
            <a:off x="7144" y="-30480"/>
            <a:ext cx="10058400" cy="4665643"/>
          </a:xfrm>
          <a:prstGeom prst="rect">
            <a:avLst/>
          </a:prstGeom>
        </p:spPr>
      </p:pic>
    </p:spTree>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CNCS_CoreCurriculum_PPT_CompB">
  <a:themeElements>
    <a:clrScheme name="CNCS">
      <a:dk1>
        <a:sysClr val="windowText" lastClr="000000"/>
      </a:dk1>
      <a:lt1>
        <a:sysClr val="window" lastClr="FFFFFF"/>
      </a:lt1>
      <a:dk2>
        <a:srgbClr val="003399"/>
      </a:dk2>
      <a:lt2>
        <a:srgbClr val="EEECE1"/>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3">
      <a:dk1>
        <a:srgbClr val="000000"/>
      </a:dk1>
      <a:lt1>
        <a:sysClr val="window" lastClr="FFFFFF"/>
      </a:lt1>
      <a:dk2>
        <a:srgbClr val="00439D"/>
      </a:dk2>
      <a:lt2>
        <a:srgbClr val="F0AB00"/>
      </a:lt2>
      <a:accent1>
        <a:srgbClr val="ED2623"/>
      </a:accent1>
      <a:accent2>
        <a:srgbClr val="983122"/>
      </a:accent2>
      <a:accent3>
        <a:srgbClr val="2C6759"/>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CNCS_CoreCurriculum_PPT_CompB">
  <a:themeElements>
    <a:clrScheme name="CNCS">
      <a:dk1>
        <a:sysClr val="windowText" lastClr="000000"/>
      </a:dk1>
      <a:lt1>
        <a:sysClr val="window" lastClr="FFFFFF"/>
      </a:lt1>
      <a:dk2>
        <a:srgbClr val="003399"/>
      </a:dk2>
      <a:lt2>
        <a:srgbClr val="EEECE1"/>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NCS_CoreCurriculum_PPT_CompB">
  <a:themeElements>
    <a:clrScheme name="CNCS">
      <a:dk1>
        <a:sysClr val="windowText" lastClr="000000"/>
      </a:dk1>
      <a:lt1>
        <a:sysClr val="window" lastClr="FFFFFF"/>
      </a:lt1>
      <a:dk2>
        <a:srgbClr val="003399"/>
      </a:dk2>
      <a:lt2>
        <a:srgbClr val="EEECE1"/>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NCS_CoreCurriculum_PPT_CompB">
  <a:themeElements>
    <a:clrScheme name="CNCS">
      <a:dk1>
        <a:sysClr val="windowText" lastClr="000000"/>
      </a:dk1>
      <a:lt1>
        <a:sysClr val="window" lastClr="FFFFFF"/>
      </a:lt1>
      <a:dk2>
        <a:srgbClr val="003399"/>
      </a:dk2>
      <a:lt2>
        <a:srgbClr val="EEECE1"/>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NCS_CoreCurriculum_PPT_CompB">
  <a:themeElements>
    <a:clrScheme name="CNCS">
      <a:dk1>
        <a:sysClr val="windowText" lastClr="000000"/>
      </a:dk1>
      <a:lt1>
        <a:sysClr val="window" lastClr="FFFFFF"/>
      </a:lt1>
      <a:dk2>
        <a:srgbClr val="003399"/>
      </a:dk2>
      <a:lt2>
        <a:srgbClr val="EEECE1"/>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8.xml><?xml version="1.0" encoding="utf-8"?>
<a:theme xmlns:a="http://schemas.openxmlformats.org/drawingml/2006/main" name="2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9.xml><?xml version="1.0" encoding="utf-8"?>
<a:theme xmlns:a="http://schemas.openxmlformats.org/drawingml/2006/main" name="5_CNCS_CoreCurriculum_PPT_CompB">
  <a:themeElements>
    <a:clrScheme name="CNCS">
      <a:dk1>
        <a:sysClr val="windowText" lastClr="000000"/>
      </a:dk1>
      <a:lt1>
        <a:sysClr val="window" lastClr="FFFFFF"/>
      </a:lt1>
      <a:dk2>
        <a:srgbClr val="003399"/>
      </a:dk2>
      <a:lt2>
        <a:srgbClr val="EEECE1"/>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CNCS_CoreCurriculum_PPT_CompB</Template>
  <TotalTime>8519</TotalTime>
  <Words>9526</Words>
  <Application>Microsoft Office PowerPoint</Application>
  <PresentationFormat>Custom</PresentationFormat>
  <Paragraphs>675</Paragraphs>
  <Slides>63</Slides>
  <Notes>62</Notes>
  <HiddenSlides>10</HiddenSlides>
  <MMClips>1</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63</vt:i4>
      </vt:variant>
    </vt:vector>
  </HeadingPairs>
  <TitlesOfParts>
    <vt:vector size="81" baseType="lpstr">
      <vt:lpstr>MS Gothic</vt:lpstr>
      <vt:lpstr>Anonymous Pro</vt:lpstr>
      <vt:lpstr>Arial</vt:lpstr>
      <vt:lpstr>Calibri</vt:lpstr>
      <vt:lpstr>Cambria</vt:lpstr>
      <vt:lpstr>Garamond</vt:lpstr>
      <vt:lpstr>Helvetica Neue</vt:lpstr>
      <vt:lpstr>Times New Roman</vt:lpstr>
      <vt:lpstr>Wingdings</vt:lpstr>
      <vt:lpstr>CNCS_CoreCurriculum_PPT_CompB</vt:lpstr>
      <vt:lpstr>1_Office Theme</vt:lpstr>
      <vt:lpstr>4_CNCS_CoreCurriculum_PPT_CompB</vt:lpstr>
      <vt:lpstr>1_CNCS_CoreCurriculum_PPT_CompB</vt:lpstr>
      <vt:lpstr>2_CNCS_CoreCurriculum_PPT_CompB</vt:lpstr>
      <vt:lpstr>3_CNCS_CoreCurriculum_PPT_CompB</vt:lpstr>
      <vt:lpstr>1_Adjacency</vt:lpstr>
      <vt:lpstr>2_Adjacency</vt:lpstr>
      <vt:lpstr>5_CNCS_CoreCurriculum_PPT_CompB</vt:lpstr>
      <vt:lpstr>Planning Grants –  Theory of Change + Evidence</vt:lpstr>
      <vt:lpstr>Resources…reminder…</vt:lpstr>
      <vt:lpstr>Objectives for Today</vt:lpstr>
      <vt:lpstr>2 Part Webinar</vt:lpstr>
      <vt:lpstr>Designing Effective Action for Change</vt:lpstr>
      <vt:lpstr>Learning Objectives</vt:lpstr>
      <vt:lpstr>Theory of Change Perspective</vt:lpstr>
      <vt:lpstr>Theory of Change Elements</vt:lpstr>
      <vt:lpstr>Theory of Change Perspective</vt:lpstr>
      <vt:lpstr>Theory of Change Perspective</vt:lpstr>
      <vt:lpstr>Theory of Change Elements</vt:lpstr>
      <vt:lpstr>Everyday Life Example</vt:lpstr>
      <vt:lpstr>Everyday Life Example</vt:lpstr>
      <vt:lpstr>Example: Riverton Literacy Corps</vt:lpstr>
      <vt:lpstr>Example: Riverton Literacy Corps</vt:lpstr>
      <vt:lpstr>Example: Riverton Literacy Corps</vt:lpstr>
      <vt:lpstr>Theory of Change Elements</vt:lpstr>
      <vt:lpstr>Theory of Change Elements</vt:lpstr>
      <vt:lpstr>Searching for Statistics</vt:lpstr>
      <vt:lpstr>Searching for Statistics</vt:lpstr>
      <vt:lpstr>Community Problem/Need</vt:lpstr>
      <vt:lpstr>PowerPoint Presentation</vt:lpstr>
      <vt:lpstr>PowerPoint Presentation</vt:lpstr>
      <vt:lpstr>Searching for Statistics</vt:lpstr>
      <vt:lpstr>Searching for Statistics</vt:lpstr>
      <vt:lpstr>Searching for Statistics</vt:lpstr>
      <vt:lpstr>Searching for Data</vt:lpstr>
      <vt:lpstr>Searching for Data</vt:lpstr>
      <vt:lpstr>Intended Outcome</vt:lpstr>
      <vt:lpstr>Identifying the Intended Outcome</vt:lpstr>
      <vt:lpstr>PowerPoint Presentation</vt:lpstr>
      <vt:lpstr>PowerPoint Presentation</vt:lpstr>
      <vt:lpstr>Intervention</vt:lpstr>
      <vt:lpstr>Intervention</vt:lpstr>
      <vt:lpstr>Intervention Example</vt:lpstr>
      <vt:lpstr>PowerPoint Presentation</vt:lpstr>
      <vt:lpstr>PowerPoint Presentation</vt:lpstr>
      <vt:lpstr>PowerPoint Presentation</vt:lpstr>
      <vt:lpstr>Testing Your Theory of Change:</vt:lpstr>
      <vt:lpstr>Summary of Key Points</vt:lpstr>
      <vt:lpstr>Break</vt:lpstr>
      <vt:lpstr>Building Evidence of Effectiveness</vt:lpstr>
      <vt:lpstr>Module Objectives Objectives</vt:lpstr>
      <vt:lpstr>Theory of Change Elements</vt:lpstr>
      <vt:lpstr>Everyday Life Example of a Theory of Change</vt:lpstr>
      <vt:lpstr>Evidence</vt:lpstr>
      <vt:lpstr>How Evidence Informs Program  Design </vt:lpstr>
      <vt:lpstr>How Evidence Informs Program  Implementation  </vt:lpstr>
      <vt:lpstr>Evidence-Based</vt:lpstr>
      <vt:lpstr>Evidence-Based</vt:lpstr>
      <vt:lpstr>PowerPoint Presentation</vt:lpstr>
      <vt:lpstr>Evidence Basis for Interventions</vt:lpstr>
      <vt:lpstr>Evidence Source: Evaluations  from Other Organizations</vt:lpstr>
      <vt:lpstr>Evidence Source:  Your  Performance Measurement Data</vt:lpstr>
      <vt:lpstr>Evidence Source:  Your Program Evaluation</vt:lpstr>
      <vt:lpstr>Assessing Evidence</vt:lpstr>
      <vt:lpstr>Evidence Continuum</vt:lpstr>
      <vt:lpstr>Evidence Continuum</vt:lpstr>
      <vt:lpstr>Searching Online</vt:lpstr>
      <vt:lpstr>Key Points</vt:lpstr>
      <vt:lpstr>Quarter 1 Homework  Questions to Consider </vt:lpstr>
      <vt:lpstr>Deliverables</vt:lpstr>
      <vt:lpstr>Closing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Effective Action for Change</dc:title>
  <dc:subject>Performance Measurement</dc:subject>
  <dc:creator>Corportation for National and Community Service</dc:creator>
  <cp:keywords>National Performance Measures; NPM; Performance Measures; PM; Presentation; Theory of Change; TOC</cp:keywords>
  <dc:description>Developed by JBS International for CNCS</dc:description>
  <cp:lastModifiedBy>Benson, Jenny (OFM)</cp:lastModifiedBy>
  <cp:revision>266</cp:revision>
  <cp:lastPrinted>2018-08-21T23:34:25Z</cp:lastPrinted>
  <dcterms:created xsi:type="dcterms:W3CDTF">2012-07-25T15:13:14Z</dcterms:created>
  <dcterms:modified xsi:type="dcterms:W3CDTF">2023-10-12T16:49:22Z</dcterms:modified>
  <cp:category>National Performance Measures;NPM;Performance Measures;PM;Presentation;Theory of Change;TOC</cp:category>
</cp:coreProperties>
</file>